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Bodoni"/>
      <p:regular r:id="rId29"/>
      <p:bold r:id="rId30"/>
      <p:italic r:id="rId31"/>
      <p:boldItalic r:id="rId32"/>
    </p:embeddedFont>
    <p:embeddedFont>
      <p:font typeface="Arial Black"/>
      <p:regular r:id="rId33"/>
    </p:embeddedFont>
    <p:embeddedFont>
      <p:font typeface="Bell M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odoni-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odoni-italic.fntdata"/><Relationship Id="rId30" Type="http://schemas.openxmlformats.org/officeDocument/2006/relationships/font" Target="fonts/Bodoni-bold.fntdata"/><Relationship Id="rId11" Type="http://schemas.openxmlformats.org/officeDocument/2006/relationships/slide" Target="slides/slide7.xml"/><Relationship Id="rId33" Type="http://schemas.openxmlformats.org/officeDocument/2006/relationships/font" Target="fonts/ArialBlack-regular.fntdata"/><Relationship Id="rId10" Type="http://schemas.openxmlformats.org/officeDocument/2006/relationships/slide" Target="slides/slide6.xml"/><Relationship Id="rId32" Type="http://schemas.openxmlformats.org/officeDocument/2006/relationships/font" Target="fonts/Bodoni-boldItalic.fntdata"/><Relationship Id="rId13" Type="http://schemas.openxmlformats.org/officeDocument/2006/relationships/slide" Target="slides/slide9.xml"/><Relationship Id="rId35" Type="http://schemas.openxmlformats.org/officeDocument/2006/relationships/font" Target="fonts/BellMT-bold.fntdata"/><Relationship Id="rId12" Type="http://schemas.openxmlformats.org/officeDocument/2006/relationships/slide" Target="slides/slide8.xml"/><Relationship Id="rId34" Type="http://schemas.openxmlformats.org/officeDocument/2006/relationships/font" Target="fonts/BellMT-regular.fntdata"/><Relationship Id="rId15" Type="http://schemas.openxmlformats.org/officeDocument/2006/relationships/slide" Target="slides/slide11.xml"/><Relationship Id="rId37" Type="http://schemas.openxmlformats.org/officeDocument/2006/relationships/font" Target="fonts/BellMT-boldItalic.fntdata"/><Relationship Id="rId14" Type="http://schemas.openxmlformats.org/officeDocument/2006/relationships/slide" Target="slides/slide10.xml"/><Relationship Id="rId36" Type="http://schemas.openxmlformats.org/officeDocument/2006/relationships/font" Target="fonts/BellM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3d594c940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b3d594c94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3d594c940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b3d594c940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3d594c940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b3d594c940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3d594c940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b3d594c940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b3d594c940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b3d594c940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3d594c940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b3d594c940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3d594c940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b3d594c940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b3d594c940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b3d594c940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3d594c940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b3d594c940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3d594c940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b3d594c940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3d594c940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b3d594c940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3d594c940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b3d594c940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3d594c940_1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b3d594c940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b3d594c940_1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b3d594c940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3d594c940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b3d594c94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3d594c940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b3d594c94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3d594c940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b3d594c940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b3d594c940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b3d594c940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0693" y="1769540"/>
            <a:ext cx="9440034" cy="1828801"/>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370693" y="3773489"/>
            <a:ext cx="9440034" cy="1049867"/>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lnSpc>
                <a:spcPct val="100000"/>
              </a:lnSpc>
              <a:spcBef>
                <a:spcPts val="600"/>
              </a:spcBef>
              <a:spcAft>
                <a:spcPts val="0"/>
              </a:spcAft>
              <a:buSzPts val="1470"/>
              <a:buNone/>
              <a:defRPr>
                <a:solidFill>
                  <a:schemeClr val="lt1"/>
                </a:solidFill>
              </a:defRPr>
            </a:lvl2pPr>
            <a:lvl3pPr lvl="2" algn="ctr">
              <a:lnSpc>
                <a:spcPct val="100000"/>
              </a:lnSpc>
              <a:spcBef>
                <a:spcPts val="600"/>
              </a:spcBef>
              <a:spcAft>
                <a:spcPts val="0"/>
              </a:spcAft>
              <a:buSzPts val="126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p:txBody>
      </p:sp>
      <p:sp>
        <p:nvSpPr>
          <p:cNvPr id="14" name="Google Shape;14;p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11"/>
          <p:cNvSpPr txBox="1"/>
          <p:nvPr>
            <p:ph type="title"/>
          </p:nvPr>
        </p:nvSpPr>
        <p:spPr>
          <a:xfrm>
            <a:off x="913806" y="4565255"/>
            <a:ext cx="10355326" cy="54347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p:nvPr>
            <p:ph idx="2" type="pic"/>
          </p:nvPr>
        </p:nvSpPr>
        <p:spPr>
          <a:xfrm>
            <a:off x="1169349" y="695009"/>
            <a:ext cx="9845346" cy="3525671"/>
          </a:xfrm>
          <a:prstGeom prst="rect">
            <a:avLst/>
          </a:prstGeom>
          <a:noFill/>
          <a:ln>
            <a:noFill/>
          </a:ln>
          <a:effectLst>
            <a:outerShdw blurRad="38100" dir="4440000" dist="25400">
              <a:srgbClr val="000000">
                <a:alpha val="35294"/>
              </a:srgbClr>
            </a:outerShdw>
          </a:effectLst>
        </p:spPr>
      </p:sp>
      <p:sp>
        <p:nvSpPr>
          <p:cNvPr id="75" name="Google Shape;75;p11"/>
          <p:cNvSpPr txBox="1"/>
          <p:nvPr>
            <p:ph idx="1" type="body"/>
          </p:nvPr>
        </p:nvSpPr>
        <p:spPr>
          <a:xfrm>
            <a:off x="913795" y="5247728"/>
            <a:ext cx="10353762" cy="5434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76" name="Google Shape;76;p1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8437"/>
            <a:ext cx="10353762" cy="353434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 type="body"/>
          </p:nvPr>
        </p:nvSpPr>
        <p:spPr>
          <a:xfrm>
            <a:off x="913794" y="4295180"/>
            <a:ext cx="10353763" cy="150182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2" name="Google Shape;82;p1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 type="body"/>
          </p:nvPr>
        </p:nvSpPr>
        <p:spPr>
          <a:xfrm>
            <a:off x="1720644" y="3610032"/>
            <a:ext cx="8752299" cy="532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8" name="Google Shape;88;p13"/>
          <p:cNvSpPr txBox="1"/>
          <p:nvPr>
            <p:ph idx="2" type="body"/>
          </p:nvPr>
        </p:nvSpPr>
        <p:spPr>
          <a:xfrm>
            <a:off x="913794" y="4304353"/>
            <a:ext cx="10353763" cy="148949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9" name="Google Shape;89;p1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
        <p:nvSpPr>
          <p:cNvPr id="92" name="Google Shape;92;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Arial"/>
              <a:buNone/>
            </a:pPr>
            <a:r>
              <a:rPr b="0" i="0" lang="en-IN" sz="8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3" name="Google Shape;93;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Arial"/>
              <a:buNone/>
            </a:pPr>
            <a:r>
              <a:rPr b="0" i="0" lang="en-IN" sz="8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913794" y="2126942"/>
            <a:ext cx="10353763" cy="251183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 type="body"/>
          </p:nvPr>
        </p:nvSpPr>
        <p:spPr>
          <a:xfrm>
            <a:off x="913784" y="4650556"/>
            <a:ext cx="10352199" cy="114064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97" name="Google Shape;97;p1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5"/>
          <p:cNvSpPr txBox="1"/>
          <p:nvPr>
            <p:ph idx="1" type="body"/>
          </p:nvPr>
        </p:nvSpPr>
        <p:spPr>
          <a:xfrm>
            <a:off x="913795"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3" name="Google Shape;103;p15"/>
          <p:cNvSpPr txBox="1"/>
          <p:nvPr>
            <p:ph idx="2" type="body"/>
          </p:nvPr>
        </p:nvSpPr>
        <p:spPr>
          <a:xfrm>
            <a:off x="91379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4" name="Google Shape;104;p15"/>
          <p:cNvSpPr txBox="1"/>
          <p:nvPr>
            <p:ph idx="3" type="body"/>
          </p:nvPr>
        </p:nvSpPr>
        <p:spPr>
          <a:xfrm>
            <a:off x="4446711" y="1885949"/>
            <a:ext cx="3300984" cy="76478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5" name="Google Shape;105;p15"/>
          <p:cNvSpPr txBox="1"/>
          <p:nvPr>
            <p:ph idx="4" type="body"/>
          </p:nvPr>
        </p:nvSpPr>
        <p:spPr>
          <a:xfrm>
            <a:off x="444143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6" name="Google Shape;106;p15"/>
          <p:cNvSpPr txBox="1"/>
          <p:nvPr>
            <p:ph idx="5" type="body"/>
          </p:nvPr>
        </p:nvSpPr>
        <p:spPr>
          <a:xfrm>
            <a:off x="7966572"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7" name="Google Shape;107;p15"/>
          <p:cNvSpPr txBox="1"/>
          <p:nvPr>
            <p:ph idx="6" type="body"/>
          </p:nvPr>
        </p:nvSpPr>
        <p:spPr>
          <a:xfrm>
            <a:off x="7966572" y="2768110"/>
            <a:ext cx="3300984" cy="302308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8" name="Google Shape;108;p1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16"/>
          <p:cNvSpPr txBox="1"/>
          <p:nvPr>
            <p:ph type="title"/>
          </p:nvPr>
        </p:nvSpPr>
        <p:spPr>
          <a:xfrm>
            <a:off x="913794" y="609600"/>
            <a:ext cx="10353763"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
          <p:cNvSpPr txBox="1"/>
          <p:nvPr>
            <p:ph idx="1" type="body"/>
          </p:nvPr>
        </p:nvSpPr>
        <p:spPr>
          <a:xfrm>
            <a:off x="913795"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17" name="Google Shape;117;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294"/>
              </a:srgbClr>
            </a:outerShdw>
          </a:effectLst>
        </p:spPr>
      </p:sp>
      <p:sp>
        <p:nvSpPr>
          <p:cNvPr id="118" name="Google Shape;118;p16"/>
          <p:cNvSpPr txBox="1"/>
          <p:nvPr>
            <p:ph idx="3" type="body"/>
          </p:nvPr>
        </p:nvSpPr>
        <p:spPr>
          <a:xfrm>
            <a:off x="913795" y="4572443"/>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19" name="Google Shape;119;p16"/>
          <p:cNvSpPr txBox="1"/>
          <p:nvPr>
            <p:ph idx="4" type="body"/>
          </p:nvPr>
        </p:nvSpPr>
        <p:spPr>
          <a:xfrm>
            <a:off x="4442788"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0" name="Google Shape;120;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294"/>
              </a:srgbClr>
            </a:outerShdw>
          </a:effectLst>
        </p:spPr>
      </p:sp>
      <p:sp>
        <p:nvSpPr>
          <p:cNvPr id="121" name="Google Shape;121;p16"/>
          <p:cNvSpPr txBox="1"/>
          <p:nvPr>
            <p:ph idx="6" type="body"/>
          </p:nvPr>
        </p:nvSpPr>
        <p:spPr>
          <a:xfrm>
            <a:off x="4441435"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2" name="Google Shape;122;p16"/>
          <p:cNvSpPr txBox="1"/>
          <p:nvPr>
            <p:ph idx="7" type="body"/>
          </p:nvPr>
        </p:nvSpPr>
        <p:spPr>
          <a:xfrm>
            <a:off x="7966697"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3" name="Google Shape;123;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294"/>
              </a:srgbClr>
            </a:outerShdw>
          </a:effectLst>
        </p:spPr>
      </p:sp>
      <p:sp>
        <p:nvSpPr>
          <p:cNvPr id="124" name="Google Shape;124;p16"/>
          <p:cNvSpPr txBox="1"/>
          <p:nvPr>
            <p:ph idx="9" type="body"/>
          </p:nvPr>
        </p:nvSpPr>
        <p:spPr>
          <a:xfrm>
            <a:off x="7966572"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5" name="Google Shape;125;p1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20" name="Google Shape;20;p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1295401" y="1761067"/>
            <a:ext cx="9590550" cy="182881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1295401" y="3763439"/>
            <a:ext cx="9590550" cy="133349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lnSpc>
                <a:spcPct val="100000"/>
              </a:lnSpc>
              <a:spcBef>
                <a:spcPts val="600"/>
              </a:spcBef>
              <a:spcAft>
                <a:spcPts val="0"/>
              </a:spcAft>
              <a:buSzPts val="1260"/>
              <a:buNone/>
              <a:defRPr sz="1800">
                <a:solidFill>
                  <a:schemeClr val="lt1"/>
                </a:solidFill>
              </a:defRPr>
            </a:lvl2pPr>
            <a:lvl3pPr indent="-228600" lvl="2" marL="1371600" algn="l">
              <a:lnSpc>
                <a:spcPct val="100000"/>
              </a:lnSpc>
              <a:spcBef>
                <a:spcPts val="600"/>
              </a:spcBef>
              <a:spcAft>
                <a:spcPts val="0"/>
              </a:spcAft>
              <a:buSzPts val="1120"/>
              <a:buNone/>
              <a:defRPr sz="1600">
                <a:solidFill>
                  <a:schemeClr val="lt1"/>
                </a:solidFill>
              </a:defRPr>
            </a:lvl3pPr>
            <a:lvl4pPr indent="-228600" lvl="3" marL="1828800" algn="l">
              <a:lnSpc>
                <a:spcPct val="100000"/>
              </a:lnSpc>
              <a:spcBef>
                <a:spcPts val="600"/>
              </a:spcBef>
              <a:spcAft>
                <a:spcPts val="0"/>
              </a:spcAft>
              <a:buSzPts val="980"/>
              <a:buNone/>
              <a:defRPr sz="1400">
                <a:solidFill>
                  <a:schemeClr val="lt1"/>
                </a:solidFill>
              </a:defRPr>
            </a:lvl4pPr>
            <a:lvl5pPr indent="-228600" lvl="4" marL="2286000" algn="l">
              <a:lnSpc>
                <a:spcPct val="100000"/>
              </a:lnSpc>
              <a:spcBef>
                <a:spcPts val="600"/>
              </a:spcBef>
              <a:spcAft>
                <a:spcPts val="0"/>
              </a:spcAft>
              <a:buSzPts val="980"/>
              <a:buNone/>
              <a:defRPr sz="1400">
                <a:solidFill>
                  <a:schemeClr val="lt1"/>
                </a:solidFill>
              </a:defRPr>
            </a:lvl5pPr>
            <a:lvl6pPr indent="-228600" lvl="5" marL="2743200" algn="l">
              <a:lnSpc>
                <a:spcPct val="100000"/>
              </a:lnSpc>
              <a:spcBef>
                <a:spcPts val="600"/>
              </a:spcBef>
              <a:spcAft>
                <a:spcPts val="0"/>
              </a:spcAft>
              <a:buSzPts val="980"/>
              <a:buNone/>
              <a:defRPr sz="1400">
                <a:solidFill>
                  <a:schemeClr val="lt1"/>
                </a:solidFill>
              </a:defRPr>
            </a:lvl6pPr>
            <a:lvl7pPr indent="-228600" lvl="6" marL="3200400" algn="l">
              <a:lnSpc>
                <a:spcPct val="100000"/>
              </a:lnSpc>
              <a:spcBef>
                <a:spcPts val="600"/>
              </a:spcBef>
              <a:spcAft>
                <a:spcPts val="0"/>
              </a:spcAft>
              <a:buSzPts val="980"/>
              <a:buNone/>
              <a:defRPr sz="1400">
                <a:solidFill>
                  <a:schemeClr val="lt1"/>
                </a:solidFill>
              </a:defRPr>
            </a:lvl7pPr>
            <a:lvl8pPr indent="-228600" lvl="7" marL="3657600" algn="l">
              <a:lnSpc>
                <a:spcPct val="100000"/>
              </a:lnSpc>
              <a:spcBef>
                <a:spcPts val="600"/>
              </a:spcBef>
              <a:spcAft>
                <a:spcPts val="0"/>
              </a:spcAft>
              <a:buSzPts val="980"/>
              <a:buNone/>
              <a:defRPr sz="1400">
                <a:solidFill>
                  <a:schemeClr val="lt1"/>
                </a:solidFill>
              </a:defRPr>
            </a:lvl8pPr>
            <a:lvl9pPr indent="-228600" lvl="8" marL="4114800" algn="l">
              <a:lnSpc>
                <a:spcPct val="100000"/>
              </a:lnSpc>
              <a:spcBef>
                <a:spcPts val="600"/>
              </a:spcBef>
              <a:spcAft>
                <a:spcPts val="600"/>
              </a:spcAft>
              <a:buSzPts val="980"/>
              <a:buNone/>
              <a:defRPr sz="1400">
                <a:solidFill>
                  <a:schemeClr val="lt1"/>
                </a:solidFill>
              </a:defRPr>
            </a:lvl9pPr>
          </a:lstStyle>
          <a:p/>
        </p:txBody>
      </p:sp>
      <p:sp>
        <p:nvSpPr>
          <p:cNvPr id="30" name="Google Shape;30;p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913795" y="609600"/>
            <a:ext cx="10353762" cy="1261872"/>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913795" y="2076450"/>
            <a:ext cx="4856841" cy="362267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6" name="Google Shape;36;p6"/>
          <p:cNvSpPr txBox="1"/>
          <p:nvPr>
            <p:ph idx="2" type="body"/>
          </p:nvPr>
        </p:nvSpPr>
        <p:spPr>
          <a:xfrm>
            <a:off x="6410716" y="2076451"/>
            <a:ext cx="4856841" cy="36226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7" name="Google Shape;37;p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7"/>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42" name="Google Shape;42;p7"/>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43" name="Google Shape;43;p7"/>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1046013" y="1855153"/>
            <a:ext cx="4764764" cy="692494"/>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5" name="Google Shape;45;p7"/>
          <p:cNvSpPr txBox="1"/>
          <p:nvPr>
            <p:ph idx="2" type="body"/>
          </p:nvPr>
        </p:nvSpPr>
        <p:spPr>
          <a:xfrm>
            <a:off x="1046013" y="2702103"/>
            <a:ext cx="4764764"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6" name="Google Shape;46;p7"/>
          <p:cNvSpPr txBox="1"/>
          <p:nvPr>
            <p:ph idx="3" type="body"/>
          </p:nvPr>
        </p:nvSpPr>
        <p:spPr>
          <a:xfrm>
            <a:off x="6363166" y="1855152"/>
            <a:ext cx="4779582" cy="69249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7" name="Google Shape;47;p7"/>
          <p:cNvSpPr txBox="1"/>
          <p:nvPr>
            <p:ph idx="4" type="body"/>
          </p:nvPr>
        </p:nvSpPr>
        <p:spPr>
          <a:xfrm>
            <a:off x="6363167" y="2702103"/>
            <a:ext cx="4779581"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8" name="Google Shape;48;p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913795" y="609600"/>
            <a:ext cx="3706889" cy="1821918"/>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 type="body"/>
          </p:nvPr>
        </p:nvSpPr>
        <p:spPr>
          <a:xfrm>
            <a:off x="4855633" y="609600"/>
            <a:ext cx="6411924" cy="508000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59" name="Google Shape;59;p9"/>
          <p:cNvSpPr txBox="1"/>
          <p:nvPr>
            <p:ph idx="2" type="body"/>
          </p:nvPr>
        </p:nvSpPr>
        <p:spPr>
          <a:xfrm>
            <a:off x="913795" y="2673351"/>
            <a:ext cx="3706889" cy="30162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0" name="Google Shape;60;p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10"/>
          <p:cNvSpPr txBox="1"/>
          <p:nvPr>
            <p:ph type="title"/>
          </p:nvPr>
        </p:nvSpPr>
        <p:spPr>
          <a:xfrm>
            <a:off x="913795" y="763701"/>
            <a:ext cx="5707899" cy="1675559"/>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Aria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p:nvPr>
            <p:ph idx="2" type="pic"/>
          </p:nvPr>
        </p:nvSpPr>
        <p:spPr>
          <a:xfrm>
            <a:off x="7442551" y="763702"/>
            <a:ext cx="3275751" cy="4912822"/>
          </a:xfrm>
          <a:prstGeom prst="rect">
            <a:avLst/>
          </a:prstGeom>
          <a:noFill/>
          <a:ln>
            <a:noFill/>
          </a:ln>
          <a:effectLst>
            <a:outerShdw blurRad="38100" dir="4440000" dist="25400">
              <a:srgbClr val="000000">
                <a:alpha val="35294"/>
              </a:srgbClr>
            </a:outerShdw>
          </a:effectLst>
        </p:spPr>
      </p:sp>
      <p:sp>
        <p:nvSpPr>
          <p:cNvPr id="67" name="Google Shape;67;p10"/>
          <p:cNvSpPr txBox="1"/>
          <p:nvPr>
            <p:ph idx="1" type="body"/>
          </p:nvPr>
        </p:nvSpPr>
        <p:spPr>
          <a:xfrm>
            <a:off x="1473698" y="2679699"/>
            <a:ext cx="4588094" cy="3135695"/>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8" name="Google Shape;68;p1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Arial"/>
              <a:buNone/>
              <a:defRPr b="0" i="0" sz="4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a:buChar char="◈"/>
              <a:defRPr b="0" i="0" sz="2300" u="none" cap="none" strike="noStrike">
                <a:solidFill>
                  <a:schemeClr val="lt2"/>
                </a:solidFill>
                <a:latin typeface="Arial"/>
                <a:ea typeface="Arial"/>
                <a:cs typeface="Arial"/>
                <a:sym typeface="Arial"/>
              </a:defRPr>
            </a:lvl1pPr>
            <a:lvl2pPr indent="-321944" lvl="1" marL="914400" marR="0" rtl="0" algn="l">
              <a:lnSpc>
                <a:spcPct val="100000"/>
              </a:lnSpc>
              <a:spcBef>
                <a:spcPts val="600"/>
              </a:spcBef>
              <a:spcAft>
                <a:spcPts val="0"/>
              </a:spcAft>
              <a:buClr>
                <a:schemeClr val="lt2"/>
              </a:buClr>
              <a:buSzPts val="1470"/>
              <a:buFont typeface="Noto Sans"/>
              <a:buChar char="🞚"/>
              <a:defRPr b="0" i="0" sz="2100" u="none" cap="none" strike="noStrike">
                <a:solidFill>
                  <a:schemeClr val="lt2"/>
                </a:solidFill>
                <a:latin typeface="Arial"/>
                <a:ea typeface="Arial"/>
                <a:cs typeface="Arial"/>
                <a:sym typeface="Arial"/>
              </a:defRPr>
            </a:lvl2pPr>
            <a:lvl3pPr indent="-308610" lvl="2" marL="1371600" marR="0" rtl="0" algn="l">
              <a:lnSpc>
                <a:spcPct val="100000"/>
              </a:lnSpc>
              <a:spcBef>
                <a:spcPts val="600"/>
              </a:spcBef>
              <a:spcAft>
                <a:spcPts val="0"/>
              </a:spcAft>
              <a:buClr>
                <a:schemeClr val="lt2"/>
              </a:buClr>
              <a:buSzPts val="1260"/>
              <a:buFont typeface="Noto Sans"/>
              <a:buChar char="◈"/>
              <a:defRPr b="0" i="0" sz="1800" u="none" cap="none" strike="noStrike">
                <a:solidFill>
                  <a:schemeClr val="lt2"/>
                </a:solidFill>
                <a:latin typeface="Arial"/>
                <a:ea typeface="Arial"/>
                <a:cs typeface="Arial"/>
                <a:sym typeface="Arial"/>
              </a:defRPr>
            </a:lvl3pPr>
            <a:lvl4pPr indent="-299719" lvl="3" marL="1828800" marR="0" rtl="0" algn="l">
              <a:lnSpc>
                <a:spcPct val="100000"/>
              </a:lnSpc>
              <a:spcBef>
                <a:spcPts val="600"/>
              </a:spcBef>
              <a:spcAft>
                <a:spcPts val="0"/>
              </a:spcAft>
              <a:buClr>
                <a:schemeClr val="lt2"/>
              </a:buClr>
              <a:buSzPts val="1120"/>
              <a:buFont typeface="Noto Sans"/>
              <a:buChar char="🞚"/>
              <a:defRPr b="0" i="0" sz="1600" u="none" cap="none" strike="noStrike">
                <a:solidFill>
                  <a:schemeClr val="lt2"/>
                </a:solidFill>
                <a:latin typeface="Arial"/>
                <a:ea typeface="Arial"/>
                <a:cs typeface="Arial"/>
                <a:sym typeface="Arial"/>
              </a:defRPr>
            </a:lvl4pPr>
            <a:lvl5pPr indent="-299720" lvl="4" marL="2286000" marR="0" rtl="0" algn="l">
              <a:lnSpc>
                <a:spcPct val="100000"/>
              </a:lnSpc>
              <a:spcBef>
                <a:spcPts val="600"/>
              </a:spcBef>
              <a:spcAft>
                <a:spcPts val="0"/>
              </a:spcAft>
              <a:buClr>
                <a:schemeClr val="lt2"/>
              </a:buClr>
              <a:buSzPts val="1120"/>
              <a:buFont typeface="Noto Sans"/>
              <a:buChar char="◈"/>
              <a:defRPr b="0" i="0" sz="1600" u="none" cap="none" strike="noStrike">
                <a:solidFill>
                  <a:schemeClr val="lt2"/>
                </a:solidFill>
                <a:latin typeface="Arial"/>
                <a:ea typeface="Arial"/>
                <a:cs typeface="Arial"/>
                <a:sym typeface="Arial"/>
              </a:defRPr>
            </a:lvl5pPr>
            <a:lvl6pPr indent="-290829" lvl="5" marL="27432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6pPr>
            <a:lvl7pPr indent="-290829" lvl="6" marL="32004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7pPr>
            <a:lvl8pPr indent="-290829" lvl="7" marL="36576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8pPr>
            <a:lvl9pPr indent="-290829" lvl="8" marL="4114800" marR="0" rtl="0" algn="l">
              <a:lnSpc>
                <a:spcPct val="100000"/>
              </a:lnSpc>
              <a:spcBef>
                <a:spcPts val="600"/>
              </a:spcBef>
              <a:spcAft>
                <a:spcPts val="600"/>
              </a:spcAft>
              <a:buClr>
                <a:schemeClr val="lt2"/>
              </a:buClr>
              <a:buSzPts val="980"/>
              <a:buFont typeface="Noto Sans"/>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F2F2F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2F2F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A picture containing large, sitting, white, numbers" id="132" name="Google Shape;132;p17"/>
          <p:cNvPicPr preferRelativeResize="0"/>
          <p:nvPr/>
        </p:nvPicPr>
        <p:blipFill rotWithShape="1">
          <a:blip r:embed="rId3">
            <a:alphaModFix/>
          </a:blip>
          <a:srcRect b="0" l="0" r="0" t="0"/>
          <a:stretch/>
        </p:blipFill>
        <p:spPr>
          <a:xfrm>
            <a:off x="0" y="0"/>
            <a:ext cx="12191356" cy="6858000"/>
          </a:xfrm>
          <a:prstGeom prst="rect">
            <a:avLst/>
          </a:prstGeom>
          <a:noFill/>
          <a:ln>
            <a:noFill/>
          </a:ln>
        </p:spPr>
      </p:pic>
      <p:sp>
        <p:nvSpPr>
          <p:cNvPr id="133" name="Google Shape;133;p17"/>
          <p:cNvSpPr/>
          <p:nvPr/>
        </p:nvSpPr>
        <p:spPr>
          <a:xfrm rot="5400000">
            <a:off x="5223411" y="-4724637"/>
            <a:ext cx="1894952" cy="11469426"/>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4">
              <a:alphaModFix/>
            </a:blip>
            <a:stretch>
              <a:fillRect b="0" l="0" r="0" t="0"/>
            </a:stretch>
          </a:blipFill>
          <a:ln>
            <a:noFill/>
          </a:ln>
          <a:effectLst>
            <a:outerShdw blurRad="50800" rotWithShape="0" algn="tl" dir="5400000" dist="38100">
              <a:srgbClr val="000000">
                <a:alpha val="4235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 name="Google Shape;134;p17"/>
          <p:cNvSpPr txBox="1"/>
          <p:nvPr>
            <p:ph type="ctrTitle"/>
          </p:nvPr>
        </p:nvSpPr>
        <p:spPr>
          <a:xfrm>
            <a:off x="1003725" y="233350"/>
            <a:ext cx="10221300" cy="7521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Font typeface="Arial Black"/>
              <a:buNone/>
            </a:pPr>
            <a:r>
              <a:rPr lang="en-IN" sz="4000">
                <a:latin typeface="Arial Black"/>
                <a:ea typeface="Arial Black"/>
                <a:cs typeface="Arial Black"/>
                <a:sym typeface="Arial Black"/>
              </a:rPr>
              <a:t>Natural Language Processing (NLP)</a:t>
            </a:r>
            <a:endParaRPr/>
          </a:p>
        </p:txBody>
      </p:sp>
      <p:sp>
        <p:nvSpPr>
          <p:cNvPr id="135" name="Google Shape;135;p17"/>
          <p:cNvSpPr txBox="1"/>
          <p:nvPr>
            <p:ph idx="1" type="subTitle"/>
          </p:nvPr>
        </p:nvSpPr>
        <p:spPr>
          <a:xfrm>
            <a:off x="3209225" y="1078925"/>
            <a:ext cx="5784900" cy="1026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F0"/>
              </a:buClr>
              <a:buSzPts val="4900"/>
              <a:buFont typeface="Algerian"/>
              <a:buNone/>
            </a:pPr>
            <a:r>
              <a:rPr lang="en-IN" sz="2600">
                <a:solidFill>
                  <a:schemeClr val="lt2"/>
                </a:solidFill>
                <a:latin typeface="Arial Black"/>
                <a:ea typeface="Arial Black"/>
                <a:cs typeface="Arial Black"/>
                <a:sym typeface="Arial Black"/>
              </a:rPr>
              <a:t>Hotel  Review  Classification</a:t>
            </a:r>
            <a:r>
              <a:rPr lang="en-IN" sz="3100">
                <a:solidFill>
                  <a:srgbClr val="FB8C29"/>
                </a:solidFill>
                <a:latin typeface="Arial Black"/>
                <a:ea typeface="Arial Black"/>
                <a:cs typeface="Arial Black"/>
                <a:sym typeface="Arial Black"/>
              </a:rPr>
              <a:t> </a:t>
            </a:r>
            <a:endParaRPr sz="2400">
              <a:solidFill>
                <a:srgbClr val="5792BA"/>
              </a:solidFill>
              <a:latin typeface="Arial Black"/>
              <a:ea typeface="Arial Black"/>
              <a:cs typeface="Arial Black"/>
              <a:sym typeface="Arial Black"/>
            </a:endParaRPr>
          </a:p>
        </p:txBody>
      </p:sp>
      <p:sp>
        <p:nvSpPr>
          <p:cNvPr id="136" name="Google Shape;136;p17"/>
          <p:cNvSpPr/>
          <p:nvPr/>
        </p:nvSpPr>
        <p:spPr>
          <a:xfrm>
            <a:off x="7505750" y="3423750"/>
            <a:ext cx="4031426" cy="3205651"/>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4">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Team Members </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Mr. Aman Goutam</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Mr. Mimoh Raj</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Mr Vinay Kumar C</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Mr.Mysore Veerendra Chary</a:t>
            </a:r>
            <a:endParaRPr b="1"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IN" sz="2300" u="none" cap="none" strike="noStrike">
                <a:solidFill>
                  <a:schemeClr val="lt2"/>
                </a:solidFill>
                <a:latin typeface="Arial"/>
                <a:ea typeface="Arial"/>
                <a:cs typeface="Arial"/>
                <a:sym typeface="Arial"/>
              </a:rPr>
              <a:t>Mr.Gourab Mishra</a:t>
            </a:r>
            <a:endParaRPr b="1" i="0" sz="2300" u="none" cap="none" strike="noStrike">
              <a:solidFill>
                <a:schemeClr val="lt2"/>
              </a:solidFill>
              <a:latin typeface="Arial"/>
              <a:ea typeface="Arial"/>
              <a:cs typeface="Arial"/>
              <a:sym typeface="Arial"/>
            </a:endParaRPr>
          </a:p>
        </p:txBody>
      </p:sp>
      <p:sp>
        <p:nvSpPr>
          <p:cNvPr id="137" name="Google Shape;137;p17"/>
          <p:cNvSpPr/>
          <p:nvPr/>
        </p:nvSpPr>
        <p:spPr>
          <a:xfrm>
            <a:off x="822850" y="3480675"/>
            <a:ext cx="3433849" cy="584200"/>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4">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20000"/>
              </a:lnSpc>
              <a:spcBef>
                <a:spcPts val="1000"/>
              </a:spcBef>
              <a:spcAft>
                <a:spcPts val="0"/>
              </a:spcAft>
              <a:buClr>
                <a:schemeClr val="dk1"/>
              </a:buClr>
              <a:buSzPts val="2400"/>
              <a:buFont typeface="Arial"/>
              <a:buNone/>
            </a:pPr>
            <a:r>
              <a:rPr b="1" i="0" lang="en-IN" sz="2100" u="none" cap="none" strike="noStrike">
                <a:solidFill>
                  <a:schemeClr val="lt2"/>
                </a:solidFill>
                <a:latin typeface="Arial Black"/>
                <a:ea typeface="Arial Black"/>
                <a:cs typeface="Arial Black"/>
                <a:sym typeface="Arial Black"/>
              </a:rPr>
              <a:t>Mentor : Mr. Adhvaith</a:t>
            </a:r>
            <a:r>
              <a:rPr b="1" i="0" lang="en-IN" sz="2400" u="none" cap="none" strike="noStrike">
                <a:solidFill>
                  <a:srgbClr val="00B0F0"/>
                </a:solidFill>
                <a:latin typeface="Bodoni"/>
                <a:ea typeface="Bodoni"/>
                <a:cs typeface="Bodoni"/>
                <a:sym typeface="Bodoni"/>
              </a:rPr>
              <a:t>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913795" y="7620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Word Cloud</a:t>
            </a:r>
            <a:endParaRPr sz="3800">
              <a:latin typeface="Arial Black"/>
              <a:ea typeface="Arial Black"/>
              <a:cs typeface="Arial Black"/>
              <a:sym typeface="Arial Black"/>
            </a:endParaRPr>
          </a:p>
        </p:txBody>
      </p:sp>
      <p:pic>
        <p:nvPicPr>
          <p:cNvPr id="191" name="Google Shape;191;p26"/>
          <p:cNvPicPr preferRelativeResize="0"/>
          <p:nvPr/>
        </p:nvPicPr>
        <p:blipFill rotWithShape="1">
          <a:blip r:embed="rId3">
            <a:alphaModFix/>
          </a:blip>
          <a:srcRect b="0" l="0" r="0" t="0"/>
          <a:stretch/>
        </p:blipFill>
        <p:spPr>
          <a:xfrm>
            <a:off x="5415450" y="1714500"/>
            <a:ext cx="5989274" cy="4689899"/>
          </a:xfrm>
          <a:prstGeom prst="rect">
            <a:avLst/>
          </a:prstGeom>
          <a:noFill/>
          <a:ln>
            <a:noFill/>
          </a:ln>
        </p:spPr>
      </p:pic>
      <p:sp>
        <p:nvSpPr>
          <p:cNvPr id="192" name="Google Shape;192;p26"/>
          <p:cNvSpPr txBox="1"/>
          <p:nvPr/>
        </p:nvSpPr>
        <p:spPr>
          <a:xfrm>
            <a:off x="696325" y="3031950"/>
            <a:ext cx="42567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2800"/>
              <a:buFont typeface="Arial"/>
              <a:buNone/>
            </a:pPr>
            <a:r>
              <a:rPr b="1" i="0" lang="en-IN" sz="1800" u="none" cap="none" strike="noStrike">
                <a:solidFill>
                  <a:schemeClr val="lt2"/>
                </a:solidFill>
                <a:latin typeface="Arial"/>
                <a:ea typeface="Arial"/>
                <a:cs typeface="Arial"/>
                <a:sym typeface="Arial"/>
              </a:rPr>
              <a:t>word  cloud  is the  visualization  of  the most  frequent words from text</a:t>
            </a:r>
            <a:endParaRPr b="0" i="0" sz="4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19045" y="189175"/>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N Gram Analysis</a:t>
            </a:r>
            <a:endParaRPr sz="4000">
              <a:latin typeface="Arial Black"/>
              <a:ea typeface="Arial Black"/>
              <a:cs typeface="Arial Black"/>
              <a:sym typeface="Arial Black"/>
            </a:endParaRPr>
          </a:p>
        </p:txBody>
      </p:sp>
      <p:pic>
        <p:nvPicPr>
          <p:cNvPr id="198" name="Google Shape;198;p27"/>
          <p:cNvPicPr preferRelativeResize="0"/>
          <p:nvPr/>
        </p:nvPicPr>
        <p:blipFill rotWithShape="1">
          <a:blip r:embed="rId3">
            <a:alphaModFix/>
          </a:blip>
          <a:srcRect b="0" l="0" r="0" t="0"/>
          <a:stretch/>
        </p:blipFill>
        <p:spPr>
          <a:xfrm>
            <a:off x="1807775" y="1511000"/>
            <a:ext cx="8803123" cy="512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idx="1" type="body"/>
          </p:nvPr>
        </p:nvSpPr>
        <p:spPr>
          <a:xfrm>
            <a:off x="761395" y="18951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fontScale="77500" lnSpcReduction="20000"/>
          </a:bodyPr>
          <a:lstStyle/>
          <a:p>
            <a:pPr indent="-341819" lvl="0" marL="457200" rtl="0" algn="l">
              <a:lnSpc>
                <a:spcPct val="115000"/>
              </a:lnSpc>
              <a:spcBef>
                <a:spcPts val="600"/>
              </a:spcBef>
              <a:spcAft>
                <a:spcPts val="0"/>
              </a:spcAft>
              <a:buClr>
                <a:schemeClr val="lt2"/>
              </a:buClr>
              <a:buSzPct val="100000"/>
              <a:buFont typeface="Arial"/>
              <a:buChar char="●"/>
            </a:pPr>
            <a:r>
              <a:rPr lang="en-IN"/>
              <a:t>VADER is a less resource-consuming sentiment analysis model that uses a set of rules to specify a mathematical model without explicitly coding it. VADER consumes fewer resources as compared to Machine Learning models as there is no need for vast amounts of training data.</a:t>
            </a:r>
            <a:endParaRPr/>
          </a:p>
          <a:p>
            <a:pPr indent="-341819" lvl="0" marL="457200" rtl="0" algn="l">
              <a:lnSpc>
                <a:spcPct val="115000"/>
              </a:lnSpc>
              <a:spcBef>
                <a:spcPts val="0"/>
              </a:spcBef>
              <a:spcAft>
                <a:spcPts val="0"/>
              </a:spcAft>
              <a:buClr>
                <a:schemeClr val="lt2"/>
              </a:buClr>
              <a:buSzPct val="100000"/>
              <a:buFont typeface="Arial"/>
              <a:buChar char="●"/>
            </a:pPr>
            <a:r>
              <a:rPr lang="en-IN"/>
              <a:t>VADER’s resource-efficient approach helps us to decode and quantify the emotions contained in streaming media such as text, audio or video. VADER doesn’t suffer severely from a speed-performance tradeoff.</a:t>
            </a:r>
            <a:endParaRPr/>
          </a:p>
          <a:p>
            <a:pPr indent="0" lvl="0" marL="0" rtl="0" algn="l">
              <a:lnSpc>
                <a:spcPct val="115000"/>
              </a:lnSpc>
              <a:spcBef>
                <a:spcPts val="600"/>
              </a:spcBef>
              <a:spcAft>
                <a:spcPts val="0"/>
              </a:spcAft>
              <a:buSzPct val="70687"/>
              <a:buNone/>
            </a:pPr>
            <a:r>
              <a:rPr lang="en-IN"/>
              <a:t>The Compound score is a metric that calculates the sum of all the lexicon ratings which have been normalized between -1(most extreme negative) and +1 (most extreme positive).</a:t>
            </a:r>
            <a:endParaRPr/>
          </a:p>
          <a:p>
            <a:pPr indent="-341819" lvl="0" marL="457200" rtl="0" algn="l">
              <a:lnSpc>
                <a:spcPct val="115000"/>
              </a:lnSpc>
              <a:spcBef>
                <a:spcPts val="600"/>
              </a:spcBef>
              <a:spcAft>
                <a:spcPts val="0"/>
              </a:spcAft>
              <a:buClr>
                <a:schemeClr val="lt2"/>
              </a:buClr>
              <a:buSzPct val="100000"/>
              <a:buFont typeface="Arial"/>
              <a:buChar char="●"/>
            </a:pPr>
            <a:r>
              <a:rPr lang="en-IN"/>
              <a:t>positive sentiment : (compound score &gt;= 0.05)</a:t>
            </a:r>
            <a:endParaRPr/>
          </a:p>
          <a:p>
            <a:pPr indent="-341819" lvl="0" marL="457200" rtl="0" algn="l">
              <a:lnSpc>
                <a:spcPct val="115000"/>
              </a:lnSpc>
              <a:spcBef>
                <a:spcPts val="0"/>
              </a:spcBef>
              <a:spcAft>
                <a:spcPts val="0"/>
              </a:spcAft>
              <a:buClr>
                <a:schemeClr val="lt2"/>
              </a:buClr>
              <a:buSzPct val="100000"/>
              <a:buFont typeface="Arial"/>
              <a:buChar char="●"/>
            </a:pPr>
            <a:r>
              <a:rPr lang="en-IN"/>
              <a:t>neutral sentiment : (compound score &gt; -0.05) and (compound score &lt; 0.05)</a:t>
            </a:r>
            <a:endParaRPr/>
          </a:p>
          <a:p>
            <a:pPr indent="-341819" lvl="0" marL="457200" rtl="0" algn="l">
              <a:lnSpc>
                <a:spcPct val="115000"/>
              </a:lnSpc>
              <a:spcBef>
                <a:spcPts val="0"/>
              </a:spcBef>
              <a:spcAft>
                <a:spcPts val="0"/>
              </a:spcAft>
              <a:buClr>
                <a:schemeClr val="lt2"/>
              </a:buClr>
              <a:buSzPct val="100000"/>
              <a:buFont typeface="Arial"/>
              <a:buChar char="●"/>
            </a:pPr>
            <a:r>
              <a:rPr lang="en-IN"/>
              <a:t>negative sentiment : (compound score &lt;= -0.05)</a:t>
            </a:r>
            <a:endParaRPr/>
          </a:p>
          <a:p>
            <a:pPr indent="0" lvl="0" marL="0" rtl="0" algn="l">
              <a:lnSpc>
                <a:spcPct val="115000"/>
              </a:lnSpc>
              <a:spcBef>
                <a:spcPts val="600"/>
              </a:spcBef>
              <a:spcAft>
                <a:spcPts val="0"/>
              </a:spcAft>
              <a:buSzPct val="90322"/>
              <a:buNone/>
            </a:pPr>
            <a:r>
              <a:t/>
            </a:r>
            <a:endParaRPr sz="1800"/>
          </a:p>
          <a:p>
            <a:pPr indent="0" lvl="0" marL="0" rtl="0" algn="l">
              <a:lnSpc>
                <a:spcPct val="110000"/>
              </a:lnSpc>
              <a:spcBef>
                <a:spcPts val="500"/>
              </a:spcBef>
              <a:spcAft>
                <a:spcPts val="600"/>
              </a:spcAft>
              <a:buSzPct val="70687"/>
              <a:buNone/>
            </a:pPr>
            <a:r>
              <a:t/>
            </a:r>
            <a:endParaRPr/>
          </a:p>
        </p:txBody>
      </p:sp>
      <p:sp>
        <p:nvSpPr>
          <p:cNvPr id="204" name="Google Shape;204;p28"/>
          <p:cNvSpPr txBox="1"/>
          <p:nvPr>
            <p:ph type="title"/>
          </p:nvPr>
        </p:nvSpPr>
        <p:spPr>
          <a:xfrm>
            <a:off x="913795" y="30480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Sentiment Analysis using(VADER)</a:t>
            </a:r>
            <a:endParaRPr sz="4000">
              <a:latin typeface="Arial Black"/>
              <a:ea typeface="Arial Black"/>
              <a:cs typeface="Arial Black"/>
              <a:sym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913795" y="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Sentiment Analysis using(VADER)</a:t>
            </a:r>
            <a:endParaRPr sz="4000">
              <a:latin typeface="Arial Black"/>
              <a:ea typeface="Arial Black"/>
              <a:cs typeface="Arial Black"/>
              <a:sym typeface="Arial Black"/>
            </a:endParaRPr>
          </a:p>
        </p:txBody>
      </p:sp>
      <p:pic>
        <p:nvPicPr>
          <p:cNvPr id="210" name="Google Shape;210;p29"/>
          <p:cNvPicPr preferRelativeResize="0"/>
          <p:nvPr/>
        </p:nvPicPr>
        <p:blipFill rotWithShape="1">
          <a:blip r:embed="rId3">
            <a:alphaModFix/>
          </a:blip>
          <a:srcRect b="0" l="0" r="0" t="0"/>
          <a:stretch/>
        </p:blipFill>
        <p:spPr>
          <a:xfrm>
            <a:off x="2360002" y="1830950"/>
            <a:ext cx="8003200" cy="4223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913795" y="15240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Named Entity Recognition</a:t>
            </a:r>
            <a:endParaRPr sz="4000">
              <a:latin typeface="Arial Black"/>
              <a:ea typeface="Arial Black"/>
              <a:cs typeface="Arial Black"/>
              <a:sym typeface="Arial Black"/>
            </a:endParaRPr>
          </a:p>
        </p:txBody>
      </p:sp>
      <p:pic>
        <p:nvPicPr>
          <p:cNvPr id="216" name="Google Shape;216;p30"/>
          <p:cNvPicPr preferRelativeResize="0"/>
          <p:nvPr/>
        </p:nvPicPr>
        <p:blipFill rotWithShape="1">
          <a:blip r:embed="rId3">
            <a:alphaModFix/>
          </a:blip>
          <a:srcRect b="0" l="0" r="0" t="0"/>
          <a:stretch/>
        </p:blipFill>
        <p:spPr>
          <a:xfrm>
            <a:off x="1676400" y="1333500"/>
            <a:ext cx="9057510"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1305900" y="304800"/>
            <a:ext cx="9809400" cy="71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Model Building</a:t>
            </a:r>
            <a:endParaRPr sz="3400">
              <a:latin typeface="Arial Black"/>
              <a:ea typeface="Arial Black"/>
              <a:cs typeface="Arial Black"/>
              <a:sym typeface="Arial Black"/>
            </a:endParaRPr>
          </a:p>
        </p:txBody>
      </p:sp>
      <p:sp>
        <p:nvSpPr>
          <p:cNvPr id="222" name="Google Shape;222;p31"/>
          <p:cNvSpPr txBox="1"/>
          <p:nvPr>
            <p:ph idx="1" type="body"/>
          </p:nvPr>
        </p:nvSpPr>
        <p:spPr>
          <a:xfrm>
            <a:off x="913800" y="1248100"/>
            <a:ext cx="10353900" cy="45429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260"/>
              <a:buNone/>
            </a:pPr>
            <a:r>
              <a:rPr lang="en-IN" sz="1800"/>
              <a:t>In  model  building  1</a:t>
            </a:r>
            <a:r>
              <a:rPr baseline="30000" lang="en-IN" sz="1800"/>
              <a:t>st</a:t>
            </a:r>
            <a:r>
              <a:rPr lang="en-IN" sz="1800"/>
              <a:t> step  is  we  split our data into training part and testing part . On training data  we use  machine learning  algorithms   and  train the model for  drawing  insights from the data and this model we later apply on testing  data  to check  if   our model giving right insights or not </a:t>
            </a:r>
            <a:endParaRPr sz="1800"/>
          </a:p>
          <a:p>
            <a:pPr indent="0" lvl="0" marL="0" rtl="0" algn="l">
              <a:lnSpc>
                <a:spcPct val="120000"/>
              </a:lnSpc>
              <a:spcBef>
                <a:spcPts val="0"/>
              </a:spcBef>
              <a:spcAft>
                <a:spcPts val="0"/>
              </a:spcAft>
              <a:buSzPts val="1260"/>
              <a:buNone/>
            </a:pPr>
            <a:r>
              <a:t/>
            </a:r>
            <a:endParaRPr sz="1800"/>
          </a:p>
          <a:p>
            <a:pPr indent="0" lvl="0" marL="0" rtl="0" algn="l">
              <a:lnSpc>
                <a:spcPct val="120000"/>
              </a:lnSpc>
              <a:spcBef>
                <a:spcPts val="0"/>
              </a:spcBef>
              <a:spcAft>
                <a:spcPts val="0"/>
              </a:spcAft>
              <a:buSzPts val="1260"/>
              <a:buNone/>
            </a:pPr>
            <a:r>
              <a:rPr lang="en-IN" sz="1800"/>
              <a:t>MODEL USED</a:t>
            </a:r>
            <a:endParaRPr sz="1800"/>
          </a:p>
          <a:p>
            <a:pPr indent="-323850" lvl="0" marL="457200" rtl="0" algn="l">
              <a:lnSpc>
                <a:spcPct val="120000"/>
              </a:lnSpc>
              <a:spcBef>
                <a:spcPts val="0"/>
              </a:spcBef>
              <a:spcAft>
                <a:spcPts val="0"/>
              </a:spcAft>
              <a:buSzPts val="1500"/>
              <a:buChar char="◈"/>
            </a:pPr>
            <a:r>
              <a:rPr lang="en-IN" sz="1800"/>
              <a:t>SVM</a:t>
            </a:r>
            <a:endParaRPr sz="1800"/>
          </a:p>
          <a:p>
            <a:pPr indent="-323850" lvl="0" marL="457200" rtl="0" algn="l">
              <a:lnSpc>
                <a:spcPct val="120000"/>
              </a:lnSpc>
              <a:spcBef>
                <a:spcPts val="0"/>
              </a:spcBef>
              <a:spcAft>
                <a:spcPts val="0"/>
              </a:spcAft>
              <a:buSzPts val="1500"/>
              <a:buChar char="◈"/>
            </a:pPr>
            <a:r>
              <a:rPr lang="en-IN" sz="1800"/>
              <a:t>RANDOM FOREST</a:t>
            </a:r>
            <a:endParaRPr sz="1800"/>
          </a:p>
          <a:p>
            <a:pPr indent="-323850" lvl="0" marL="457200" rtl="0" algn="l">
              <a:lnSpc>
                <a:spcPct val="120000"/>
              </a:lnSpc>
              <a:spcBef>
                <a:spcPts val="0"/>
              </a:spcBef>
              <a:spcAft>
                <a:spcPts val="0"/>
              </a:spcAft>
              <a:buSzPts val="1500"/>
              <a:buChar char="◈"/>
            </a:pPr>
            <a:r>
              <a:rPr lang="en-IN" sz="1800"/>
              <a:t>DECISION TREE</a:t>
            </a:r>
            <a:endParaRPr sz="1800"/>
          </a:p>
          <a:p>
            <a:pPr indent="-323850" lvl="0" marL="457200" rtl="0" algn="l">
              <a:lnSpc>
                <a:spcPct val="120000"/>
              </a:lnSpc>
              <a:spcBef>
                <a:spcPts val="0"/>
              </a:spcBef>
              <a:spcAft>
                <a:spcPts val="0"/>
              </a:spcAft>
              <a:buSzPts val="1500"/>
              <a:buChar char="◈"/>
            </a:pPr>
            <a:r>
              <a:rPr lang="en-IN" sz="1800"/>
              <a:t>MULTINOMIAL NAIVE BAYES</a:t>
            </a:r>
            <a:endParaRPr sz="1800"/>
          </a:p>
          <a:p>
            <a:pPr indent="-323850" lvl="0" marL="457200" rtl="0" algn="l">
              <a:lnSpc>
                <a:spcPct val="120000"/>
              </a:lnSpc>
              <a:spcBef>
                <a:spcPts val="0"/>
              </a:spcBef>
              <a:spcAft>
                <a:spcPts val="0"/>
              </a:spcAft>
              <a:buSzPts val="1500"/>
              <a:buChar char="◈"/>
            </a:pPr>
            <a:r>
              <a:rPr lang="en-IN" sz="1800"/>
              <a:t>K- NEIGHBORS CLASSIFIER</a:t>
            </a:r>
            <a:endParaRPr sz="1800"/>
          </a:p>
          <a:p>
            <a:pPr indent="-323850" lvl="0" marL="457200" rtl="0" algn="l">
              <a:lnSpc>
                <a:spcPct val="120000"/>
              </a:lnSpc>
              <a:spcBef>
                <a:spcPts val="0"/>
              </a:spcBef>
              <a:spcAft>
                <a:spcPts val="0"/>
              </a:spcAft>
              <a:buSzPts val="1500"/>
              <a:buChar char="◈"/>
            </a:pPr>
            <a:r>
              <a:rPr lang="en-IN" sz="1800"/>
              <a:t>LOGISTIC REGRESSION</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919050" y="111075"/>
            <a:ext cx="10353900" cy="9012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SVM</a:t>
            </a:r>
            <a:endParaRPr sz="4000">
              <a:latin typeface="Arial Black"/>
              <a:ea typeface="Arial Black"/>
              <a:cs typeface="Arial Black"/>
              <a:sym typeface="Arial Black"/>
            </a:endParaRPr>
          </a:p>
        </p:txBody>
      </p:sp>
      <p:sp>
        <p:nvSpPr>
          <p:cNvPr id="228" name="Google Shape;228;p32"/>
          <p:cNvSpPr txBox="1"/>
          <p:nvPr>
            <p:ph idx="1" type="body"/>
          </p:nvPr>
        </p:nvSpPr>
        <p:spPr>
          <a:xfrm>
            <a:off x="895420" y="2817425"/>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l">
              <a:lnSpc>
                <a:spcPct val="110000"/>
              </a:lnSpc>
              <a:spcBef>
                <a:spcPts val="36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l">
              <a:lnSpc>
                <a:spcPct val="110000"/>
              </a:lnSpc>
              <a:spcBef>
                <a:spcPts val="600"/>
              </a:spcBef>
              <a:spcAft>
                <a:spcPts val="0"/>
              </a:spcAft>
              <a:buSzPts val="1260"/>
              <a:buNone/>
            </a:pPr>
            <a:r>
              <a:t/>
            </a:r>
            <a:endParaRPr sz="1800">
              <a:solidFill>
                <a:srgbClr val="D5D5D5"/>
              </a:solidFill>
            </a:endParaRPr>
          </a:p>
          <a:p>
            <a:pPr indent="0" lvl="0" marL="0" rtl="0" algn="ctr">
              <a:lnSpc>
                <a:spcPct val="110000"/>
              </a:lnSpc>
              <a:spcBef>
                <a:spcPts val="600"/>
              </a:spcBef>
              <a:spcAft>
                <a:spcPts val="0"/>
              </a:spcAft>
              <a:buSzPts val="1260"/>
              <a:buNone/>
            </a:pPr>
            <a:r>
              <a:rPr lang="en-IN" sz="1800">
                <a:solidFill>
                  <a:srgbClr val="D5D5D5"/>
                </a:solidFill>
              </a:rPr>
              <a:t>Accuracy score on train data: 0.966447047340166</a:t>
            </a:r>
            <a:endParaRPr sz="1800">
              <a:solidFill>
                <a:srgbClr val="D5D5D5"/>
              </a:solidFill>
            </a:endParaRPr>
          </a:p>
          <a:p>
            <a:pPr indent="0" lvl="0" marL="0" rtl="0" algn="ctr">
              <a:lnSpc>
                <a:spcPct val="110000"/>
              </a:lnSpc>
              <a:spcBef>
                <a:spcPts val="600"/>
              </a:spcBef>
              <a:spcAft>
                <a:spcPts val="600"/>
              </a:spcAft>
              <a:buSzPts val="1260"/>
              <a:buNone/>
            </a:pPr>
            <a:r>
              <a:rPr lang="en-IN" sz="1800">
                <a:solidFill>
                  <a:srgbClr val="D5D5D5"/>
                </a:solidFill>
              </a:rPr>
              <a:t>Accuracy score on test data: 0.8631373505733105</a:t>
            </a:r>
            <a:endParaRPr sz="1800">
              <a:solidFill>
                <a:srgbClr val="D5D5D5"/>
              </a:solidFill>
            </a:endParaRPr>
          </a:p>
        </p:txBody>
      </p:sp>
      <p:pic>
        <p:nvPicPr>
          <p:cNvPr id="229" name="Google Shape;229;p32"/>
          <p:cNvPicPr preferRelativeResize="0"/>
          <p:nvPr/>
        </p:nvPicPr>
        <p:blipFill rotWithShape="1">
          <a:blip r:embed="rId3">
            <a:alphaModFix/>
          </a:blip>
          <a:srcRect b="0" l="0" r="0" t="0"/>
          <a:stretch/>
        </p:blipFill>
        <p:spPr>
          <a:xfrm>
            <a:off x="1733625" y="1012275"/>
            <a:ext cx="9076275" cy="422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913800" y="152400"/>
            <a:ext cx="10353900" cy="7566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Random Forest</a:t>
            </a:r>
            <a:endParaRPr sz="4000">
              <a:latin typeface="Arial Black"/>
              <a:ea typeface="Arial Black"/>
              <a:cs typeface="Arial Black"/>
              <a:sym typeface="Arial Black"/>
            </a:endParaRPr>
          </a:p>
        </p:txBody>
      </p:sp>
      <p:sp>
        <p:nvSpPr>
          <p:cNvPr id="235" name="Google Shape;235;p33"/>
          <p:cNvSpPr txBox="1"/>
          <p:nvPr>
            <p:ph idx="1" type="body"/>
          </p:nvPr>
        </p:nvSpPr>
        <p:spPr>
          <a:xfrm>
            <a:off x="992600" y="4940525"/>
            <a:ext cx="10353900" cy="1825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l">
              <a:lnSpc>
                <a:spcPct val="110000"/>
              </a:lnSpc>
              <a:spcBef>
                <a:spcPts val="360"/>
              </a:spcBef>
              <a:spcAft>
                <a:spcPts val="0"/>
              </a:spcAft>
              <a:buSzPts val="1260"/>
              <a:buNone/>
            </a:pPr>
            <a:r>
              <a:t/>
            </a:r>
            <a:endParaRPr/>
          </a:p>
          <a:p>
            <a:pPr indent="0" lvl="0" marL="0" rtl="0" algn="l">
              <a:lnSpc>
                <a:spcPct val="110000"/>
              </a:lnSpc>
              <a:spcBef>
                <a:spcPts val="600"/>
              </a:spcBef>
              <a:spcAft>
                <a:spcPts val="0"/>
              </a:spcAft>
              <a:buSzPts val="1260"/>
              <a:buNone/>
            </a:pPr>
            <a:r>
              <a:t/>
            </a:r>
            <a:endParaRPr sz="1800"/>
          </a:p>
          <a:p>
            <a:pPr indent="0" lvl="0" marL="0" rtl="0" algn="l">
              <a:lnSpc>
                <a:spcPct val="110000"/>
              </a:lnSpc>
              <a:spcBef>
                <a:spcPts val="600"/>
              </a:spcBef>
              <a:spcAft>
                <a:spcPts val="0"/>
              </a:spcAft>
              <a:buSzPts val="1260"/>
              <a:buNone/>
            </a:pPr>
            <a:r>
              <a:rPr lang="en-IN" sz="1800"/>
              <a:t>                                                  Accuracy score on train data: 1.0</a:t>
            </a:r>
            <a:endParaRPr sz="1800"/>
          </a:p>
          <a:p>
            <a:pPr indent="0" lvl="0" marL="0" rtl="0" algn="l">
              <a:lnSpc>
                <a:spcPct val="110000"/>
              </a:lnSpc>
              <a:spcBef>
                <a:spcPts val="600"/>
              </a:spcBef>
              <a:spcAft>
                <a:spcPts val="600"/>
              </a:spcAft>
              <a:buSzPts val="1260"/>
              <a:buNone/>
            </a:pPr>
            <a:r>
              <a:rPr lang="en-IN" sz="1800"/>
              <a:t>                                   Accuracy score on test data: 0.8160526957794584</a:t>
            </a:r>
            <a:endParaRPr sz="1800"/>
          </a:p>
        </p:txBody>
      </p:sp>
      <p:pic>
        <p:nvPicPr>
          <p:cNvPr id="236" name="Google Shape;236;p33"/>
          <p:cNvPicPr preferRelativeResize="0"/>
          <p:nvPr/>
        </p:nvPicPr>
        <p:blipFill rotWithShape="1">
          <a:blip r:embed="rId3">
            <a:alphaModFix/>
          </a:blip>
          <a:srcRect b="0" l="0" r="0" t="0"/>
          <a:stretch/>
        </p:blipFill>
        <p:spPr>
          <a:xfrm>
            <a:off x="1754749" y="1213800"/>
            <a:ext cx="8861624" cy="4114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913800" y="152400"/>
            <a:ext cx="10353900" cy="8487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Decision Tree </a:t>
            </a:r>
            <a:endParaRPr sz="4000">
              <a:latin typeface="Arial Black"/>
              <a:ea typeface="Arial Black"/>
              <a:cs typeface="Arial Black"/>
              <a:sym typeface="Arial Black"/>
            </a:endParaRPr>
          </a:p>
        </p:txBody>
      </p:sp>
      <p:sp>
        <p:nvSpPr>
          <p:cNvPr id="242" name="Google Shape;242;p34"/>
          <p:cNvSpPr txBox="1"/>
          <p:nvPr>
            <p:ph idx="1" type="body"/>
          </p:nvPr>
        </p:nvSpPr>
        <p:spPr>
          <a:xfrm>
            <a:off x="913795" y="2969825"/>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ctr">
              <a:lnSpc>
                <a:spcPct val="110000"/>
              </a:lnSpc>
              <a:spcBef>
                <a:spcPts val="36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rPr lang="en-IN" sz="1800"/>
              <a:t>Accuracy score on train data: 1.0</a:t>
            </a:r>
            <a:endParaRPr sz="1800"/>
          </a:p>
          <a:p>
            <a:pPr indent="0" lvl="0" marL="0" rtl="0" algn="ctr">
              <a:lnSpc>
                <a:spcPct val="110000"/>
              </a:lnSpc>
              <a:spcBef>
                <a:spcPts val="600"/>
              </a:spcBef>
              <a:spcAft>
                <a:spcPts val="600"/>
              </a:spcAft>
              <a:buSzPts val="1260"/>
              <a:buNone/>
            </a:pPr>
            <a:r>
              <a:rPr lang="en-IN" sz="1800"/>
              <a:t>Accuracy score on test data: 0.7277384727982434</a:t>
            </a:r>
            <a:endParaRPr sz="550">
              <a:solidFill>
                <a:srgbClr val="D5D5D5"/>
              </a:solidFill>
              <a:highlight>
                <a:srgbClr val="383838"/>
              </a:highlight>
              <a:latin typeface="Courier New"/>
              <a:ea typeface="Courier New"/>
              <a:cs typeface="Courier New"/>
              <a:sym typeface="Courier New"/>
            </a:endParaRPr>
          </a:p>
        </p:txBody>
      </p:sp>
      <p:pic>
        <p:nvPicPr>
          <p:cNvPr id="243" name="Google Shape;243;p34"/>
          <p:cNvPicPr preferRelativeResize="0"/>
          <p:nvPr/>
        </p:nvPicPr>
        <p:blipFill rotWithShape="1">
          <a:blip r:embed="rId3">
            <a:alphaModFix/>
          </a:blip>
          <a:srcRect b="0" l="0" r="0" t="0"/>
          <a:stretch/>
        </p:blipFill>
        <p:spPr>
          <a:xfrm>
            <a:off x="2241325" y="1066800"/>
            <a:ext cx="7723598" cy="4527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913800" y="152400"/>
            <a:ext cx="10353900" cy="8298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Multinomial Naive Bayes</a:t>
            </a:r>
            <a:endParaRPr sz="4000">
              <a:latin typeface="Arial Black"/>
              <a:ea typeface="Arial Black"/>
              <a:cs typeface="Arial Black"/>
              <a:sym typeface="Arial Black"/>
            </a:endParaRPr>
          </a:p>
        </p:txBody>
      </p:sp>
      <p:sp>
        <p:nvSpPr>
          <p:cNvPr id="249" name="Google Shape;249;p35"/>
          <p:cNvSpPr txBox="1"/>
          <p:nvPr>
            <p:ph idx="1" type="body"/>
          </p:nvPr>
        </p:nvSpPr>
        <p:spPr>
          <a:xfrm>
            <a:off x="913795" y="31432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lnSpcReduction="20000"/>
          </a:bodyPr>
          <a:lstStyle/>
          <a:p>
            <a:pPr indent="0" lvl="0" marL="0" rtl="0" algn="ctr">
              <a:lnSpc>
                <a:spcPct val="110000"/>
              </a:lnSpc>
              <a:spcBef>
                <a:spcPts val="36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rPr lang="en-IN" sz="1800"/>
              <a:t>Accuracy score on train data: 0.8318081991215227</a:t>
            </a:r>
            <a:endParaRPr sz="1800"/>
          </a:p>
          <a:p>
            <a:pPr indent="0" lvl="0" marL="0" rtl="0" algn="ctr">
              <a:lnSpc>
                <a:spcPct val="110000"/>
              </a:lnSpc>
              <a:spcBef>
                <a:spcPts val="600"/>
              </a:spcBef>
              <a:spcAft>
                <a:spcPts val="600"/>
              </a:spcAft>
              <a:buSzPts val="1260"/>
              <a:buNone/>
            </a:pPr>
            <a:r>
              <a:rPr lang="en-IN" sz="1800"/>
              <a:t>Accuracy score on test data: 0.8250792876311296</a:t>
            </a:r>
            <a:endParaRPr sz="550">
              <a:solidFill>
                <a:srgbClr val="D5D5D5"/>
              </a:solidFill>
              <a:highlight>
                <a:srgbClr val="383838"/>
              </a:highlight>
              <a:latin typeface="Courier New"/>
              <a:ea typeface="Courier New"/>
              <a:cs typeface="Courier New"/>
              <a:sym typeface="Courier New"/>
            </a:endParaRPr>
          </a:p>
        </p:txBody>
      </p:sp>
      <p:pic>
        <p:nvPicPr>
          <p:cNvPr id="250" name="Google Shape;250;p35"/>
          <p:cNvPicPr preferRelativeResize="0"/>
          <p:nvPr/>
        </p:nvPicPr>
        <p:blipFill rotWithShape="1">
          <a:blip r:embed="rId3">
            <a:alphaModFix/>
          </a:blip>
          <a:srcRect b="0" l="0" r="0" t="0"/>
          <a:stretch/>
        </p:blipFill>
        <p:spPr>
          <a:xfrm>
            <a:off x="1905000" y="1134600"/>
            <a:ext cx="8285523" cy="4838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913795" y="15240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Arial Black"/>
              <a:buNone/>
            </a:pPr>
            <a:r>
              <a:rPr lang="en-IN" sz="4000">
                <a:latin typeface="Arial Black"/>
                <a:ea typeface="Arial Black"/>
                <a:cs typeface="Arial Black"/>
                <a:sym typeface="Arial Black"/>
              </a:rPr>
              <a:t>Contents</a:t>
            </a:r>
            <a:endParaRPr/>
          </a:p>
        </p:txBody>
      </p:sp>
      <p:sp>
        <p:nvSpPr>
          <p:cNvPr id="143" name="Google Shape;143;p18"/>
          <p:cNvSpPr txBox="1"/>
          <p:nvPr>
            <p:ph idx="1" type="body"/>
          </p:nvPr>
        </p:nvSpPr>
        <p:spPr>
          <a:xfrm>
            <a:off x="913800" y="1314450"/>
            <a:ext cx="10353900" cy="4006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fontScale="70000" lnSpcReduction="20000"/>
          </a:bodyPr>
          <a:lstStyle/>
          <a:p>
            <a:pPr indent="-332670" lvl="0" marL="342900" rtl="0" algn="l">
              <a:lnSpc>
                <a:spcPct val="120000"/>
              </a:lnSpc>
              <a:spcBef>
                <a:spcPts val="0"/>
              </a:spcBef>
              <a:spcAft>
                <a:spcPts val="0"/>
              </a:spcAft>
              <a:buSzPct val="94117"/>
              <a:buChar char="●"/>
            </a:pPr>
            <a:r>
              <a:rPr lang="en-IN" sz="2550"/>
              <a:t>O</a:t>
            </a:r>
            <a:r>
              <a:rPr lang="en-IN" sz="2692"/>
              <a:t>bjective</a:t>
            </a:r>
            <a:endParaRPr sz="2692"/>
          </a:p>
          <a:p>
            <a:pPr indent="-339019" lvl="0" marL="342900" rtl="0" algn="l">
              <a:lnSpc>
                <a:spcPct val="120000"/>
              </a:lnSpc>
              <a:spcBef>
                <a:spcPts val="0"/>
              </a:spcBef>
              <a:spcAft>
                <a:spcPts val="0"/>
              </a:spcAft>
              <a:buSzPct val="94428"/>
              <a:buChar char="●"/>
            </a:pPr>
            <a:r>
              <a:rPr lang="en-IN" sz="2692">
                <a:latin typeface="Arial"/>
                <a:ea typeface="Arial"/>
                <a:cs typeface="Arial"/>
                <a:sym typeface="Arial"/>
              </a:rPr>
              <a:t>EDA</a:t>
            </a:r>
            <a:endParaRPr sz="2692"/>
          </a:p>
          <a:p>
            <a:pPr indent="-339019" lvl="0" marL="342900" rtl="0" algn="l">
              <a:lnSpc>
                <a:spcPct val="120000"/>
              </a:lnSpc>
              <a:spcBef>
                <a:spcPts val="0"/>
              </a:spcBef>
              <a:spcAft>
                <a:spcPts val="0"/>
              </a:spcAft>
              <a:buSzPct val="94428"/>
              <a:buChar char="●"/>
            </a:pPr>
            <a:r>
              <a:rPr lang="en-IN" sz="2692"/>
              <a:t>Visualisation</a:t>
            </a:r>
            <a:endParaRPr sz="2692"/>
          </a:p>
          <a:p>
            <a:pPr indent="-339019" lvl="0" marL="342900" rtl="0" algn="l">
              <a:lnSpc>
                <a:spcPct val="120000"/>
              </a:lnSpc>
              <a:spcBef>
                <a:spcPts val="0"/>
              </a:spcBef>
              <a:spcAft>
                <a:spcPts val="0"/>
              </a:spcAft>
              <a:buSzPct val="94428"/>
              <a:buChar char="●"/>
            </a:pPr>
            <a:r>
              <a:rPr lang="en-IN" sz="2692"/>
              <a:t>Text Preprocessing</a:t>
            </a:r>
            <a:endParaRPr sz="2692"/>
          </a:p>
          <a:p>
            <a:pPr indent="-339019" lvl="0" marL="342900" rtl="0" algn="l">
              <a:lnSpc>
                <a:spcPct val="120000"/>
              </a:lnSpc>
              <a:spcBef>
                <a:spcPts val="0"/>
              </a:spcBef>
              <a:spcAft>
                <a:spcPts val="0"/>
              </a:spcAft>
              <a:buSzPct val="94428"/>
              <a:buChar char="●"/>
            </a:pPr>
            <a:r>
              <a:rPr lang="en-IN" sz="2692"/>
              <a:t>N gram Analysis</a:t>
            </a:r>
            <a:endParaRPr sz="2692"/>
          </a:p>
          <a:p>
            <a:pPr indent="-339019" lvl="0" marL="342900" rtl="0" algn="l">
              <a:lnSpc>
                <a:spcPct val="120000"/>
              </a:lnSpc>
              <a:spcBef>
                <a:spcPts val="0"/>
              </a:spcBef>
              <a:spcAft>
                <a:spcPts val="0"/>
              </a:spcAft>
              <a:buSzPct val="94428"/>
              <a:buChar char="●"/>
            </a:pPr>
            <a:r>
              <a:rPr lang="en-IN" sz="2692"/>
              <a:t>Word Cloud</a:t>
            </a:r>
            <a:endParaRPr sz="2692"/>
          </a:p>
          <a:p>
            <a:pPr indent="-339019" lvl="0" marL="342900" rtl="0" algn="l">
              <a:lnSpc>
                <a:spcPct val="120000"/>
              </a:lnSpc>
              <a:spcBef>
                <a:spcPts val="0"/>
              </a:spcBef>
              <a:spcAft>
                <a:spcPts val="0"/>
              </a:spcAft>
              <a:buSzPct val="94428"/>
              <a:buChar char="●"/>
            </a:pPr>
            <a:r>
              <a:rPr lang="en-IN" sz="2692"/>
              <a:t>Sentiment analysis using (VADER)</a:t>
            </a:r>
            <a:endParaRPr sz="2692"/>
          </a:p>
          <a:p>
            <a:pPr indent="-339019" lvl="0" marL="342900" rtl="0" algn="l">
              <a:lnSpc>
                <a:spcPct val="120000"/>
              </a:lnSpc>
              <a:spcBef>
                <a:spcPts val="0"/>
              </a:spcBef>
              <a:spcAft>
                <a:spcPts val="0"/>
              </a:spcAft>
              <a:buSzPct val="94428"/>
              <a:buChar char="●"/>
            </a:pPr>
            <a:r>
              <a:rPr lang="en-IN" sz="2692"/>
              <a:t>Named Entity Recognition </a:t>
            </a:r>
            <a:endParaRPr sz="2692"/>
          </a:p>
          <a:p>
            <a:pPr indent="-339019" lvl="0" marL="342900" rtl="0" algn="l">
              <a:lnSpc>
                <a:spcPct val="120000"/>
              </a:lnSpc>
              <a:spcBef>
                <a:spcPts val="0"/>
              </a:spcBef>
              <a:spcAft>
                <a:spcPts val="0"/>
              </a:spcAft>
              <a:buSzPct val="94428"/>
              <a:buChar char="●"/>
            </a:pPr>
            <a:r>
              <a:rPr lang="en-IN" sz="2692"/>
              <a:t>Model Building</a:t>
            </a:r>
            <a:endParaRPr sz="2692"/>
          </a:p>
          <a:p>
            <a:pPr indent="-339019" lvl="0" marL="342900" rtl="0" algn="l">
              <a:lnSpc>
                <a:spcPct val="120000"/>
              </a:lnSpc>
              <a:spcBef>
                <a:spcPts val="0"/>
              </a:spcBef>
              <a:spcAft>
                <a:spcPts val="0"/>
              </a:spcAft>
              <a:buSzPct val="94428"/>
              <a:buChar char="●"/>
            </a:pPr>
            <a:r>
              <a:rPr lang="en-IN" sz="2692">
                <a:latin typeface="Arial"/>
                <a:ea typeface="Arial"/>
                <a:cs typeface="Arial"/>
                <a:sym typeface="Arial"/>
              </a:rPr>
              <a:t>Deployment using Streamlit</a:t>
            </a:r>
            <a:endParaRPr sz="2692">
              <a:latin typeface="Arial"/>
              <a:ea typeface="Arial"/>
              <a:cs typeface="Arial"/>
              <a:sym typeface="Arial"/>
            </a:endParaRPr>
          </a:p>
          <a:p>
            <a:pPr indent="-225989" lvl="0" marL="342900" rtl="0" algn="l">
              <a:lnSpc>
                <a:spcPct val="110000"/>
              </a:lnSpc>
              <a:spcBef>
                <a:spcPts val="960"/>
              </a:spcBef>
              <a:spcAft>
                <a:spcPts val="0"/>
              </a:spcAft>
              <a:buSzPct val="7000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ct val="7000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ct val="70000"/>
              <a:buNone/>
            </a:pPr>
            <a:r>
              <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913800" y="152400"/>
            <a:ext cx="10353900" cy="8649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K Neighbors Classifier</a:t>
            </a:r>
            <a:endParaRPr sz="4000">
              <a:latin typeface="Arial Black"/>
              <a:ea typeface="Arial Black"/>
              <a:cs typeface="Arial Black"/>
              <a:sym typeface="Arial Black"/>
            </a:endParaRPr>
          </a:p>
        </p:txBody>
      </p:sp>
      <p:sp>
        <p:nvSpPr>
          <p:cNvPr id="256" name="Google Shape;256;p36"/>
          <p:cNvSpPr txBox="1"/>
          <p:nvPr>
            <p:ph idx="1" type="body"/>
          </p:nvPr>
        </p:nvSpPr>
        <p:spPr>
          <a:xfrm>
            <a:off x="913795" y="31432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lnSpcReduction="10000"/>
          </a:bodyPr>
          <a:lstStyle/>
          <a:p>
            <a:pPr indent="0" lvl="0" marL="0" rtl="0" algn="ctr">
              <a:lnSpc>
                <a:spcPct val="110000"/>
              </a:lnSpc>
              <a:spcBef>
                <a:spcPts val="36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rPr lang="en-IN" sz="1800"/>
              <a:t>Accuracy score on train data: 0.8117984382625671</a:t>
            </a:r>
            <a:endParaRPr sz="1800"/>
          </a:p>
          <a:p>
            <a:pPr indent="0" lvl="0" marL="0" rtl="0" algn="ctr">
              <a:lnSpc>
                <a:spcPct val="110000"/>
              </a:lnSpc>
              <a:spcBef>
                <a:spcPts val="600"/>
              </a:spcBef>
              <a:spcAft>
                <a:spcPts val="600"/>
              </a:spcAft>
              <a:buSzPts val="1260"/>
              <a:buNone/>
            </a:pPr>
            <a:r>
              <a:rPr lang="en-IN" sz="1800"/>
              <a:t>Accuracy score on test data: 0.7977555501341791</a:t>
            </a:r>
            <a:endParaRPr sz="550">
              <a:solidFill>
                <a:srgbClr val="D5D5D5"/>
              </a:solidFill>
              <a:highlight>
                <a:srgbClr val="383838"/>
              </a:highlight>
              <a:latin typeface="Courier New"/>
              <a:ea typeface="Courier New"/>
              <a:cs typeface="Courier New"/>
              <a:sym typeface="Courier New"/>
            </a:endParaRPr>
          </a:p>
        </p:txBody>
      </p:sp>
      <p:pic>
        <p:nvPicPr>
          <p:cNvPr id="257" name="Google Shape;257;p36"/>
          <p:cNvPicPr preferRelativeResize="0"/>
          <p:nvPr/>
        </p:nvPicPr>
        <p:blipFill rotWithShape="1">
          <a:blip r:embed="rId3">
            <a:alphaModFix/>
          </a:blip>
          <a:srcRect b="0" l="0" r="0" t="0"/>
          <a:stretch/>
        </p:blipFill>
        <p:spPr>
          <a:xfrm>
            <a:off x="1752600" y="1169700"/>
            <a:ext cx="8715699" cy="4640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913800" y="152400"/>
            <a:ext cx="10353900" cy="822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Logistic Regression</a:t>
            </a:r>
            <a:r>
              <a:rPr lang="en-IN" sz="4000"/>
              <a:t> </a:t>
            </a:r>
            <a:endParaRPr sz="4000"/>
          </a:p>
        </p:txBody>
      </p:sp>
      <p:sp>
        <p:nvSpPr>
          <p:cNvPr id="263" name="Google Shape;263;p37"/>
          <p:cNvSpPr txBox="1"/>
          <p:nvPr>
            <p:ph idx="1" type="body"/>
          </p:nvPr>
        </p:nvSpPr>
        <p:spPr>
          <a:xfrm>
            <a:off x="913795" y="31432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lnSpcReduction="10000"/>
          </a:bodyPr>
          <a:lstStyle/>
          <a:p>
            <a:pPr indent="0" lvl="0" marL="0" rtl="0" algn="ctr">
              <a:lnSpc>
                <a:spcPct val="110000"/>
              </a:lnSpc>
              <a:spcBef>
                <a:spcPts val="36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t/>
            </a:r>
            <a:endParaRPr sz="1800"/>
          </a:p>
          <a:p>
            <a:pPr indent="0" lvl="0" marL="0" rtl="0" algn="ctr">
              <a:lnSpc>
                <a:spcPct val="110000"/>
              </a:lnSpc>
              <a:spcBef>
                <a:spcPts val="600"/>
              </a:spcBef>
              <a:spcAft>
                <a:spcPts val="0"/>
              </a:spcAft>
              <a:buSzPts val="1260"/>
              <a:buNone/>
            </a:pPr>
            <a:r>
              <a:rPr lang="en-IN" sz="1800"/>
              <a:t>Accuracy score on train data: 0.8980600292825769</a:t>
            </a:r>
            <a:endParaRPr sz="1800"/>
          </a:p>
          <a:p>
            <a:pPr indent="0" lvl="0" marL="0" rtl="0" algn="ctr">
              <a:lnSpc>
                <a:spcPct val="110000"/>
              </a:lnSpc>
              <a:spcBef>
                <a:spcPts val="600"/>
              </a:spcBef>
              <a:spcAft>
                <a:spcPts val="600"/>
              </a:spcAft>
              <a:buSzPts val="1260"/>
              <a:buNone/>
            </a:pPr>
            <a:r>
              <a:rPr lang="en-IN" sz="1800"/>
              <a:t>Accuracy score on test data: 0.8633813125152476</a:t>
            </a:r>
            <a:endParaRPr sz="1800"/>
          </a:p>
        </p:txBody>
      </p:sp>
      <p:pic>
        <p:nvPicPr>
          <p:cNvPr id="264" name="Google Shape;264;p37"/>
          <p:cNvPicPr preferRelativeResize="0"/>
          <p:nvPr/>
        </p:nvPicPr>
        <p:blipFill rotWithShape="1">
          <a:blip r:embed="rId3">
            <a:alphaModFix/>
          </a:blip>
          <a:srcRect b="0" l="0" r="0" t="0"/>
          <a:stretch/>
        </p:blipFill>
        <p:spPr>
          <a:xfrm>
            <a:off x="1752600" y="1050900"/>
            <a:ext cx="8847075" cy="484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idx="1" type="body"/>
          </p:nvPr>
        </p:nvSpPr>
        <p:spPr>
          <a:xfrm>
            <a:off x="913800" y="709450"/>
            <a:ext cx="10353900" cy="50817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260"/>
              <a:buNone/>
            </a:pPr>
            <a:r>
              <a:rPr b="1" lang="en-IN" sz="2400">
                <a:solidFill>
                  <a:schemeClr val="lt1"/>
                </a:solidFill>
                <a:latin typeface="Bell MT"/>
                <a:ea typeface="Bell MT"/>
                <a:cs typeface="Bell MT"/>
                <a:sym typeface="Bell MT"/>
              </a:rPr>
              <a:t> </a:t>
            </a:r>
            <a:r>
              <a:rPr b="1" lang="en-IN" sz="2400">
                <a:solidFill>
                  <a:schemeClr val="lt1"/>
                </a:solidFill>
                <a:latin typeface="Arial Black"/>
                <a:ea typeface="Arial Black"/>
                <a:cs typeface="Arial Black"/>
                <a:sym typeface="Arial Black"/>
              </a:rPr>
              <a:t>Final Model</a:t>
            </a:r>
            <a:endParaRPr b="1" sz="2400">
              <a:solidFill>
                <a:schemeClr val="lt1"/>
              </a:solidFill>
              <a:latin typeface="Arial Black"/>
              <a:ea typeface="Arial Black"/>
              <a:cs typeface="Arial Black"/>
              <a:sym typeface="Arial Black"/>
            </a:endParaRPr>
          </a:p>
          <a:p>
            <a:pPr indent="0" lvl="0" marL="0" rtl="0" algn="l">
              <a:lnSpc>
                <a:spcPct val="120000"/>
              </a:lnSpc>
              <a:spcBef>
                <a:spcPts val="0"/>
              </a:spcBef>
              <a:spcAft>
                <a:spcPts val="0"/>
              </a:spcAft>
              <a:buSzPts val="1260"/>
              <a:buNone/>
            </a:pPr>
            <a:r>
              <a:t/>
            </a:r>
            <a:endParaRPr b="1" sz="2400">
              <a:solidFill>
                <a:schemeClr val="lt1"/>
              </a:solidFill>
            </a:endParaRPr>
          </a:p>
          <a:p>
            <a:pPr indent="0" lvl="0" marL="0" rtl="0" algn="ctr">
              <a:lnSpc>
                <a:spcPct val="120000"/>
              </a:lnSpc>
              <a:spcBef>
                <a:spcPts val="0"/>
              </a:spcBef>
              <a:spcAft>
                <a:spcPts val="0"/>
              </a:spcAft>
              <a:buSzPts val="1260"/>
              <a:buNone/>
            </a:pPr>
            <a:r>
              <a:t/>
            </a:r>
            <a:endParaRPr b="1" sz="2400">
              <a:solidFill>
                <a:schemeClr val="lt1"/>
              </a:solidFill>
            </a:endParaRPr>
          </a:p>
          <a:p>
            <a:pPr indent="0" lvl="0" marL="0" rtl="0" algn="ctr">
              <a:lnSpc>
                <a:spcPct val="120000"/>
              </a:lnSpc>
              <a:spcBef>
                <a:spcPts val="0"/>
              </a:spcBef>
              <a:spcAft>
                <a:spcPts val="0"/>
              </a:spcAft>
              <a:buSzPts val="1260"/>
              <a:buNone/>
            </a:pPr>
            <a:r>
              <a:t/>
            </a:r>
            <a:endParaRPr b="1" sz="2400">
              <a:solidFill>
                <a:schemeClr val="lt1"/>
              </a:solidFill>
            </a:endParaRPr>
          </a:p>
          <a:p>
            <a:pPr indent="0" lvl="0" marL="0" rtl="0" algn="ctr">
              <a:lnSpc>
                <a:spcPct val="120000"/>
              </a:lnSpc>
              <a:spcBef>
                <a:spcPts val="0"/>
              </a:spcBef>
              <a:spcAft>
                <a:spcPts val="0"/>
              </a:spcAft>
              <a:buSzPts val="1260"/>
              <a:buNone/>
            </a:pPr>
            <a:r>
              <a:t/>
            </a:r>
            <a:endParaRPr b="1" sz="2400">
              <a:solidFill>
                <a:schemeClr val="lt1"/>
              </a:solidFill>
            </a:endParaRPr>
          </a:p>
          <a:p>
            <a:pPr indent="0" lvl="0" marL="0" rtl="0" algn="ctr">
              <a:lnSpc>
                <a:spcPct val="120000"/>
              </a:lnSpc>
              <a:spcBef>
                <a:spcPts val="0"/>
              </a:spcBef>
              <a:spcAft>
                <a:spcPts val="0"/>
              </a:spcAft>
              <a:buSzPts val="1260"/>
              <a:buNone/>
            </a:pPr>
            <a:r>
              <a:rPr b="1" lang="en-IN" sz="2400">
                <a:solidFill>
                  <a:schemeClr val="lt1"/>
                </a:solidFill>
              </a:rPr>
              <a:t>Logistic  regression  model is giving a good training  and testing  accuracies and better stability  ,so we are  finalizing  logistic  model  as our final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913800" y="152400"/>
            <a:ext cx="10353900" cy="9144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sz="4000">
                <a:latin typeface="Arial Black"/>
                <a:ea typeface="Arial Black"/>
                <a:cs typeface="Arial Black"/>
                <a:sym typeface="Arial Black"/>
              </a:rPr>
              <a:t>Deployment</a:t>
            </a:r>
            <a:endParaRPr sz="4000">
              <a:latin typeface="Arial Black"/>
              <a:ea typeface="Arial Black"/>
              <a:cs typeface="Arial Black"/>
              <a:sym typeface="Arial Black"/>
            </a:endParaRPr>
          </a:p>
        </p:txBody>
      </p:sp>
      <p:pic>
        <p:nvPicPr>
          <p:cNvPr descr="Graphical user interface, application&#10;&#10;Description automatically generated" id="275" name="Google Shape;275;p39"/>
          <p:cNvPicPr preferRelativeResize="0"/>
          <p:nvPr/>
        </p:nvPicPr>
        <p:blipFill rotWithShape="1">
          <a:blip r:embed="rId3">
            <a:alphaModFix/>
          </a:blip>
          <a:srcRect b="0" l="0" r="0" t="0"/>
          <a:stretch/>
        </p:blipFill>
        <p:spPr>
          <a:xfrm>
            <a:off x="2350541" y="1286343"/>
            <a:ext cx="7772401" cy="54304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2253792" y="2289928"/>
            <a:ext cx="74943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IN" sz="4000" u="none" cap="none" strike="noStrike">
                <a:solidFill>
                  <a:schemeClr val="lt1"/>
                </a:solidFill>
                <a:latin typeface="Arial Black"/>
                <a:ea typeface="Arial Black"/>
                <a:cs typeface="Arial Black"/>
                <a:sym typeface="Arial Black"/>
              </a:rPr>
              <a:t>                                                             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913795" y="22860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B8C29"/>
              </a:buClr>
              <a:buSzPts val="3200"/>
              <a:buFont typeface="Algerian"/>
              <a:buNone/>
            </a:pPr>
            <a:r>
              <a:rPr b="1" lang="en-IN" sz="4000">
                <a:latin typeface="Arial Black"/>
                <a:ea typeface="Arial Black"/>
                <a:cs typeface="Arial Black"/>
                <a:sym typeface="Arial Black"/>
              </a:rPr>
              <a:t>Objective</a:t>
            </a:r>
            <a:endParaRPr sz="5400">
              <a:latin typeface="Arial Black"/>
              <a:ea typeface="Arial Black"/>
              <a:cs typeface="Arial Black"/>
              <a:sym typeface="Arial Black"/>
            </a:endParaRPr>
          </a:p>
        </p:txBody>
      </p:sp>
      <p:sp>
        <p:nvSpPr>
          <p:cNvPr id="149" name="Google Shape;149;p19"/>
          <p:cNvSpPr txBox="1"/>
          <p:nvPr>
            <p:ph idx="1" type="body"/>
          </p:nvPr>
        </p:nvSpPr>
        <p:spPr>
          <a:xfrm>
            <a:off x="913795" y="19240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1260"/>
              <a:buNone/>
            </a:pPr>
            <a:r>
              <a:t/>
            </a:r>
            <a:endParaRPr sz="2000">
              <a:latin typeface="Arial Black"/>
              <a:ea typeface="Arial Black"/>
              <a:cs typeface="Arial Black"/>
              <a:sym typeface="Arial Black"/>
            </a:endParaRPr>
          </a:p>
          <a:p>
            <a:pPr indent="0" lvl="0" marL="0" rtl="0" algn="l">
              <a:lnSpc>
                <a:spcPct val="150000"/>
              </a:lnSpc>
              <a:spcBef>
                <a:spcPts val="0"/>
              </a:spcBef>
              <a:spcAft>
                <a:spcPts val="0"/>
              </a:spcAft>
              <a:buClr>
                <a:schemeClr val="dk1"/>
              </a:buClr>
              <a:buSzPts val="1260"/>
              <a:buFont typeface="Arial"/>
              <a:buNone/>
            </a:pPr>
            <a:r>
              <a:rPr lang="en-IN" sz="2000">
                <a:latin typeface="Arial Black"/>
                <a:ea typeface="Arial Black"/>
                <a:cs typeface="Arial Black"/>
                <a:sym typeface="Arial Black"/>
              </a:rPr>
              <a:t>What are the attributes that travellers are considering while selecting a hotel. With this manager can understand which elements of their hotel influence more in forming a positive review or improves hotel brand image.</a:t>
            </a:r>
            <a:endParaRPr sz="3200">
              <a:latin typeface="Arial Black"/>
              <a:ea typeface="Arial Black"/>
              <a:cs typeface="Arial Black"/>
              <a:sym typeface="Arial Black"/>
            </a:endParaRPr>
          </a:p>
          <a:p>
            <a:pPr indent="-203764" lvl="0" marL="342900" rtl="0" algn="l">
              <a:lnSpc>
                <a:spcPct val="110000"/>
              </a:lnSpc>
              <a:spcBef>
                <a:spcPts val="1060"/>
              </a:spcBef>
              <a:spcAft>
                <a:spcPts val="0"/>
              </a:spcAft>
              <a:buSzPts val="1610"/>
              <a:buNone/>
            </a:pPr>
            <a:r>
              <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919045" y="141675"/>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IN" sz="4000">
                <a:latin typeface="Arial Black"/>
                <a:ea typeface="Arial Black"/>
                <a:cs typeface="Arial Black"/>
                <a:sym typeface="Arial Black"/>
              </a:rPr>
              <a:t>EDA</a:t>
            </a:r>
            <a:r>
              <a:rPr b="1" lang="en-IN" sz="4000"/>
              <a:t>(</a:t>
            </a:r>
            <a:r>
              <a:rPr b="1" lang="en-IN" sz="4000">
                <a:latin typeface="Arial Black"/>
                <a:ea typeface="Arial Black"/>
                <a:cs typeface="Arial Black"/>
                <a:sym typeface="Arial Black"/>
              </a:rPr>
              <a:t>Exploratory   Data  Analysis)</a:t>
            </a:r>
            <a:endParaRPr b="1" sz="4000">
              <a:latin typeface="Arial Black"/>
              <a:ea typeface="Arial Black"/>
              <a:cs typeface="Arial Black"/>
              <a:sym typeface="Arial Black"/>
            </a:endParaRPr>
          </a:p>
        </p:txBody>
      </p:sp>
      <p:pic>
        <p:nvPicPr>
          <p:cNvPr id="155" name="Google Shape;155;p20"/>
          <p:cNvPicPr preferRelativeResize="0"/>
          <p:nvPr/>
        </p:nvPicPr>
        <p:blipFill rotWithShape="1">
          <a:blip r:embed="rId3">
            <a:alphaModFix/>
          </a:blip>
          <a:srcRect b="0" l="0" r="0" t="0"/>
          <a:stretch/>
        </p:blipFill>
        <p:spPr>
          <a:xfrm>
            <a:off x="1438250" y="1399875"/>
            <a:ext cx="9343974" cy="525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B8B8"/>
        </a:solid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Arial Black"/>
              <a:buNone/>
            </a:pPr>
            <a:r>
              <a:rPr lang="en-IN" sz="4000">
                <a:solidFill>
                  <a:schemeClr val="dk1"/>
                </a:solidFill>
                <a:latin typeface="Arial Black"/>
                <a:ea typeface="Arial Black"/>
                <a:cs typeface="Arial Black"/>
                <a:sym typeface="Arial Black"/>
              </a:rPr>
              <a:t>Visualization in EDA</a:t>
            </a:r>
            <a:endParaRPr>
              <a:solidFill>
                <a:schemeClr val="dk1"/>
              </a:solidFill>
            </a:endParaRPr>
          </a:p>
        </p:txBody>
      </p:sp>
      <p:sp>
        <p:nvSpPr>
          <p:cNvPr id="161" name="Google Shape;161;p21"/>
          <p:cNvSpPr txBox="1"/>
          <p:nvPr>
            <p:ph idx="1" type="body"/>
          </p:nvPr>
        </p:nvSpPr>
        <p:spPr>
          <a:xfrm>
            <a:off x="913795" y="18478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Clr>
                <a:schemeClr val="dk1"/>
              </a:buClr>
              <a:buSzPts val="1260"/>
              <a:buChar char="◈"/>
            </a:pPr>
            <a:r>
              <a:rPr lang="en-IN" sz="1800">
                <a:solidFill>
                  <a:schemeClr val="dk1"/>
                </a:solidFill>
                <a:latin typeface="Arial"/>
                <a:ea typeface="Arial"/>
                <a:cs typeface="Arial"/>
                <a:sym typeface="Arial"/>
              </a:rPr>
              <a:t>Count plot shows from seaborn library for observing the maximum rating</a:t>
            </a:r>
            <a:endParaRPr>
              <a:solidFill>
                <a:schemeClr val="dk1"/>
              </a:solidFil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0" lvl="0" marL="36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p:txBody>
      </p:sp>
      <p:pic>
        <p:nvPicPr>
          <p:cNvPr id="162" name="Google Shape;162;p21"/>
          <p:cNvPicPr preferRelativeResize="0"/>
          <p:nvPr/>
        </p:nvPicPr>
        <p:blipFill rotWithShape="1">
          <a:blip r:embed="rId3">
            <a:alphaModFix/>
          </a:blip>
          <a:srcRect b="0" l="0" r="0" t="0"/>
          <a:stretch/>
        </p:blipFill>
        <p:spPr>
          <a:xfrm>
            <a:off x="3192450" y="2569250"/>
            <a:ext cx="5482875" cy="380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B8B8"/>
        </a:solidFill>
      </p:bgPr>
    </p:bg>
    <p:spTree>
      <p:nvGrpSpPr>
        <p:cNvPr id="166" name="Shape 166"/>
        <p:cNvGrpSpPr/>
        <p:nvPr/>
      </p:nvGrpSpPr>
      <p:grpSpPr>
        <a:xfrm>
          <a:off x="0" y="0"/>
          <a:ext cx="0" cy="0"/>
          <a:chOff x="0" y="0"/>
          <a:chExt cx="0" cy="0"/>
        </a:xfrm>
      </p:grpSpPr>
      <p:sp>
        <p:nvSpPr>
          <p:cNvPr id="167" name="Google Shape;167;p22"/>
          <p:cNvSpPr txBox="1"/>
          <p:nvPr>
            <p:ph idx="1" type="body"/>
          </p:nvPr>
        </p:nvSpPr>
        <p:spPr>
          <a:xfrm>
            <a:off x="919045" y="828350"/>
            <a:ext cx="10353900" cy="3714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276860" lvl="0" marL="457200" rtl="0" algn="l">
              <a:lnSpc>
                <a:spcPct val="110000"/>
              </a:lnSpc>
              <a:spcBef>
                <a:spcPts val="360"/>
              </a:spcBef>
              <a:spcAft>
                <a:spcPts val="0"/>
              </a:spcAft>
              <a:buClr>
                <a:schemeClr val="dk1"/>
              </a:buClr>
              <a:buSzPts val="760"/>
              <a:buFont typeface="Arial"/>
              <a:buChar char="◈"/>
            </a:pPr>
            <a:r>
              <a:rPr lang="en-IN" sz="1800">
                <a:solidFill>
                  <a:schemeClr val="dk1"/>
                </a:solidFill>
              </a:rPr>
              <a:t>Pie Chart using Group By Function</a:t>
            </a:r>
            <a:endParaRPr sz="1800">
              <a:solidFill>
                <a:schemeClr val="dk1"/>
              </a:solidFill>
            </a:endParaRPr>
          </a:p>
        </p:txBody>
      </p:sp>
      <p:pic>
        <p:nvPicPr>
          <p:cNvPr id="168" name="Google Shape;168;p22"/>
          <p:cNvPicPr preferRelativeResize="0"/>
          <p:nvPr/>
        </p:nvPicPr>
        <p:blipFill rotWithShape="1">
          <a:blip r:embed="rId3">
            <a:alphaModFix/>
          </a:blip>
          <a:srcRect b="0" l="0" r="0" t="0"/>
          <a:stretch/>
        </p:blipFill>
        <p:spPr>
          <a:xfrm>
            <a:off x="3355425" y="1680525"/>
            <a:ext cx="5102775" cy="472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913795" y="273378"/>
            <a:ext cx="10353762" cy="1008668"/>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Arial Black"/>
              <a:buNone/>
            </a:pPr>
            <a:r>
              <a:rPr lang="en-IN" sz="4000">
                <a:latin typeface="Arial Black"/>
                <a:ea typeface="Arial Black"/>
                <a:cs typeface="Arial Black"/>
                <a:sym typeface="Arial Black"/>
              </a:rPr>
              <a:t>Text Preprocessing</a:t>
            </a:r>
            <a:endParaRPr/>
          </a:p>
        </p:txBody>
      </p:sp>
      <p:sp>
        <p:nvSpPr>
          <p:cNvPr id="174" name="Google Shape;174;p23"/>
          <p:cNvSpPr txBox="1"/>
          <p:nvPr>
            <p:ph idx="1" type="body"/>
          </p:nvPr>
        </p:nvSpPr>
        <p:spPr>
          <a:xfrm>
            <a:off x="913800" y="1282050"/>
            <a:ext cx="10353900" cy="58422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fontScale="77500" lnSpcReduction="20000"/>
          </a:bodyPr>
          <a:lstStyle/>
          <a:p>
            <a:pPr indent="0" lvl="0" marL="0" rtl="0" algn="l">
              <a:lnSpc>
                <a:spcPct val="110000"/>
              </a:lnSpc>
              <a:spcBef>
                <a:spcPts val="960"/>
              </a:spcBef>
              <a:spcAft>
                <a:spcPts val="0"/>
              </a:spcAft>
              <a:buSzPct val="70687"/>
              <a:buNone/>
            </a:pPr>
            <a:r>
              <a:rPr b="1" lang="en-IN" u="sng"/>
              <a:t>Normalizing the data</a:t>
            </a:r>
            <a:r>
              <a:rPr lang="en-IN" u="sng"/>
              <a:t> </a:t>
            </a:r>
            <a:endParaRPr u="sng"/>
          </a:p>
          <a:p>
            <a:pPr indent="0" lvl="0" marL="0" rtl="0" algn="l">
              <a:lnSpc>
                <a:spcPct val="110000"/>
              </a:lnSpc>
              <a:spcBef>
                <a:spcPts val="960"/>
              </a:spcBef>
              <a:spcAft>
                <a:spcPts val="0"/>
              </a:spcAft>
              <a:buSzPct val="70687"/>
              <a:buNone/>
            </a:pPr>
            <a:r>
              <a:t/>
            </a:r>
            <a:endParaRPr u="sng"/>
          </a:p>
          <a:p>
            <a:pPr indent="-324442" lvl="0" marL="342900" rtl="0" algn="l">
              <a:lnSpc>
                <a:spcPct val="110000"/>
              </a:lnSpc>
              <a:spcBef>
                <a:spcPts val="960"/>
              </a:spcBef>
              <a:spcAft>
                <a:spcPts val="0"/>
              </a:spcAft>
              <a:buSzPct val="86956"/>
              <a:buFont typeface="Arial"/>
              <a:buChar char="❖"/>
            </a:pPr>
            <a:r>
              <a:rPr lang="en-IN"/>
              <a:t>To remove both the leading and the trailing characters</a:t>
            </a:r>
            <a:endParaRPr/>
          </a:p>
          <a:p>
            <a:pPr indent="-324442" lvl="0" marL="342900" rtl="0" algn="l">
              <a:lnSpc>
                <a:spcPct val="110000"/>
              </a:lnSpc>
              <a:spcBef>
                <a:spcPts val="960"/>
              </a:spcBef>
              <a:spcAft>
                <a:spcPts val="0"/>
              </a:spcAft>
              <a:buSzPct val="86956"/>
              <a:buFont typeface="Arial"/>
              <a:buChar char="❖"/>
            </a:pPr>
            <a:r>
              <a:rPr lang="en-IN"/>
              <a:t>To remove empty strings</a:t>
            </a:r>
            <a:endParaRPr/>
          </a:p>
          <a:p>
            <a:pPr indent="-324442" lvl="0" marL="342900" rtl="0" algn="l">
              <a:lnSpc>
                <a:spcPct val="110000"/>
              </a:lnSpc>
              <a:spcBef>
                <a:spcPts val="960"/>
              </a:spcBef>
              <a:spcAft>
                <a:spcPts val="0"/>
              </a:spcAft>
              <a:buSzPct val="86956"/>
              <a:buFont typeface="Arial"/>
              <a:buChar char="❖"/>
            </a:pPr>
            <a:r>
              <a:rPr lang="en-IN"/>
              <a:t>Joining the list into one string/text</a:t>
            </a:r>
            <a:endParaRPr/>
          </a:p>
          <a:p>
            <a:pPr indent="-324442" lvl="0" marL="342900" rtl="0" algn="l">
              <a:lnSpc>
                <a:spcPct val="110000"/>
              </a:lnSpc>
              <a:spcBef>
                <a:spcPts val="960"/>
              </a:spcBef>
              <a:spcAft>
                <a:spcPts val="0"/>
              </a:spcAft>
              <a:buSzPct val="86956"/>
              <a:buFont typeface="Arial"/>
              <a:buChar char="❖"/>
            </a:pPr>
            <a:r>
              <a:rPr lang="en-IN"/>
              <a:t>Removing Punctuations</a:t>
            </a:r>
            <a:endParaRPr/>
          </a:p>
          <a:p>
            <a:pPr indent="-324442" lvl="0" marL="342900" rtl="0" algn="l">
              <a:lnSpc>
                <a:spcPct val="110000"/>
              </a:lnSpc>
              <a:spcBef>
                <a:spcPts val="960"/>
              </a:spcBef>
              <a:spcAft>
                <a:spcPts val="0"/>
              </a:spcAft>
              <a:buSzPct val="86956"/>
              <a:buFont typeface="Arial"/>
              <a:buChar char="❖"/>
            </a:pPr>
            <a:r>
              <a:rPr lang="en-IN"/>
              <a:t>Tokenization / Removing stopwords / Lemmatization / Stemming </a:t>
            </a:r>
            <a:endParaRPr/>
          </a:p>
          <a:p>
            <a:pPr indent="-324442" lvl="0" marL="342900" rtl="0" algn="l">
              <a:lnSpc>
                <a:spcPct val="110000"/>
              </a:lnSpc>
              <a:spcBef>
                <a:spcPts val="960"/>
              </a:spcBef>
              <a:spcAft>
                <a:spcPts val="0"/>
              </a:spcAft>
              <a:buSzPct val="86956"/>
              <a:buFont typeface="Arial"/>
              <a:buChar char="❖"/>
            </a:pPr>
            <a:r>
              <a:rPr lang="en-IN"/>
              <a:t>Joining the data</a:t>
            </a:r>
            <a:endParaRPr/>
          </a:p>
          <a:p>
            <a:pPr indent="-324442" lvl="0" marL="342900" rtl="0" algn="l">
              <a:lnSpc>
                <a:spcPct val="110000"/>
              </a:lnSpc>
              <a:spcBef>
                <a:spcPts val="960"/>
              </a:spcBef>
              <a:spcAft>
                <a:spcPts val="0"/>
              </a:spcAft>
              <a:buSzPct val="86956"/>
              <a:buFont typeface="Arial"/>
              <a:buChar char="❖"/>
            </a:pPr>
            <a:r>
              <a:rPr lang="en-IN"/>
              <a:t>Named Entity Recognition (NER)</a:t>
            </a:r>
            <a:endParaRPr/>
          </a:p>
          <a:p>
            <a:pPr indent="-225989" lvl="0" marL="342900" rtl="0" algn="l">
              <a:lnSpc>
                <a:spcPct val="110000"/>
              </a:lnSpc>
              <a:spcBef>
                <a:spcPts val="960"/>
              </a:spcBef>
              <a:spcAft>
                <a:spcPts val="0"/>
              </a:spcAft>
              <a:buSzPct val="70000"/>
              <a:buNone/>
            </a:pPr>
            <a:r>
              <a:t/>
            </a:r>
            <a:endParaRPr sz="1800">
              <a:solidFill>
                <a:schemeClr val="lt1"/>
              </a:solidFill>
              <a:latin typeface="Arial"/>
              <a:ea typeface="Arial"/>
              <a:cs typeface="Arial"/>
              <a:sym typeface="Arial"/>
            </a:endParaRPr>
          </a:p>
          <a:p>
            <a:pPr indent="0" lvl="0" marL="36900" rtl="0" algn="l">
              <a:lnSpc>
                <a:spcPct val="110000"/>
              </a:lnSpc>
              <a:spcBef>
                <a:spcPts val="960"/>
              </a:spcBef>
              <a:spcAft>
                <a:spcPts val="0"/>
              </a:spcAft>
              <a:buSzPct val="70000"/>
              <a:buNone/>
            </a:pPr>
            <a:r>
              <a:t/>
            </a:r>
            <a:endParaRPr sz="1800">
              <a:solidFill>
                <a:schemeClr val="lt1"/>
              </a:solidFill>
              <a:latin typeface="Arial"/>
              <a:ea typeface="Arial"/>
              <a:cs typeface="Arial"/>
              <a:sym typeface="Arial"/>
            </a:endParaRPr>
          </a:p>
          <a:p>
            <a:pPr indent="0" lvl="0" marL="36900" rtl="0" algn="l">
              <a:lnSpc>
                <a:spcPct val="110000"/>
              </a:lnSpc>
              <a:spcBef>
                <a:spcPts val="960"/>
              </a:spcBef>
              <a:spcAft>
                <a:spcPts val="0"/>
              </a:spcAft>
              <a:buSzPct val="70000"/>
              <a:buNone/>
            </a:pPr>
            <a:r>
              <a:t/>
            </a:r>
            <a:endParaRPr sz="1800">
              <a:latin typeface="Arial"/>
              <a:ea typeface="Arial"/>
              <a:cs typeface="Arial"/>
              <a:sym typeface="Arial"/>
            </a:endParaRPr>
          </a:p>
          <a:p>
            <a:pPr indent="0" lvl="0" marL="36900" rtl="0" algn="l">
              <a:lnSpc>
                <a:spcPct val="110000"/>
              </a:lnSpc>
              <a:spcBef>
                <a:spcPts val="960"/>
              </a:spcBef>
              <a:spcAft>
                <a:spcPts val="0"/>
              </a:spcAft>
              <a:buSzPct val="70000"/>
              <a:buNone/>
            </a:pPr>
            <a:r>
              <a:t/>
            </a:r>
            <a:endParaRPr b="1" sz="1800" u="sng">
              <a:latin typeface="Arial"/>
              <a:ea typeface="Arial"/>
              <a:cs typeface="Arial"/>
              <a:sym typeface="Arial"/>
            </a:endParaRPr>
          </a:p>
          <a:p>
            <a:pPr indent="-225989" lvl="0" marL="342900" rtl="0" algn="l">
              <a:lnSpc>
                <a:spcPct val="110000"/>
              </a:lnSpc>
              <a:spcBef>
                <a:spcPts val="960"/>
              </a:spcBef>
              <a:spcAft>
                <a:spcPts val="0"/>
              </a:spcAft>
              <a:buSzPct val="70000"/>
              <a:buNone/>
            </a:pPr>
            <a:r>
              <a:t/>
            </a:r>
            <a:endParaRPr sz="1800">
              <a:latin typeface="Arial"/>
              <a:ea typeface="Arial"/>
              <a:cs typeface="Arial"/>
              <a:sym typeface="Arial"/>
            </a:endParaRPr>
          </a:p>
          <a:p>
            <a:pPr indent="-203764" lvl="0" marL="342900" rtl="0" algn="l">
              <a:lnSpc>
                <a:spcPct val="110000"/>
              </a:lnSpc>
              <a:spcBef>
                <a:spcPts val="1060"/>
              </a:spcBef>
              <a:spcAft>
                <a:spcPts val="0"/>
              </a:spcAft>
              <a:buSzPct val="70000"/>
              <a:buNone/>
            </a:pPr>
            <a:r>
              <a:t/>
            </a:r>
            <a:endParaRPr/>
          </a:p>
          <a:p>
            <a:pPr indent="-203764" lvl="0" marL="342900" rtl="0" algn="l">
              <a:lnSpc>
                <a:spcPct val="110000"/>
              </a:lnSpc>
              <a:spcBef>
                <a:spcPts val="1060"/>
              </a:spcBef>
              <a:spcAft>
                <a:spcPts val="0"/>
              </a:spcAft>
              <a:buSzPct val="7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4"/>
          <p:cNvPicPr preferRelativeResize="0"/>
          <p:nvPr/>
        </p:nvPicPr>
        <p:blipFill rotWithShape="1">
          <a:blip r:embed="rId3">
            <a:alphaModFix/>
          </a:blip>
          <a:srcRect b="0" l="0" r="0" t="0"/>
          <a:stretch/>
        </p:blipFill>
        <p:spPr>
          <a:xfrm>
            <a:off x="693700" y="512400"/>
            <a:ext cx="10778348" cy="591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rotWithShape="1">
          <a:blip r:embed="rId3">
            <a:alphaModFix/>
          </a:blip>
          <a:srcRect b="0" l="0" r="0" t="0"/>
          <a:stretch/>
        </p:blipFill>
        <p:spPr>
          <a:xfrm>
            <a:off x="1217025" y="888125"/>
            <a:ext cx="9757952" cy="5698474"/>
          </a:xfrm>
          <a:prstGeom prst="rect">
            <a:avLst/>
          </a:prstGeom>
          <a:noFill/>
          <a:ln>
            <a:noFill/>
          </a:ln>
        </p:spPr>
      </p:pic>
      <p:sp>
        <p:nvSpPr>
          <p:cNvPr id="185" name="Google Shape;185;p25"/>
          <p:cNvSpPr txBox="1"/>
          <p:nvPr/>
        </p:nvSpPr>
        <p:spPr>
          <a:xfrm>
            <a:off x="769875" y="210200"/>
            <a:ext cx="72522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lt2"/>
              </a:buClr>
              <a:buSzPts val="1800"/>
              <a:buFont typeface="Arial"/>
              <a:buChar char="❖"/>
            </a:pPr>
            <a:r>
              <a:rPr b="0" i="0" lang="en-IN" sz="1800" u="none" cap="none" strike="noStrike">
                <a:solidFill>
                  <a:schemeClr val="lt2"/>
                </a:solidFill>
                <a:latin typeface="Arial"/>
                <a:ea typeface="Arial"/>
                <a:cs typeface="Arial"/>
                <a:sym typeface="Arial"/>
              </a:rPr>
              <a:t>Finding The Frequency of all words</a:t>
            </a:r>
            <a:endParaRPr b="0" i="0" sz="18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